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32" roundtripDataSignature="AMtx7mjpTWbt4Xs/AgdsschDcu88FUaq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13D90-0BB2-4276-900B-79F441B122F3}" v="8" dt="2023-05-15T18:36:00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customschemas.google.com/relationships/presentationmetadata" Target="meta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zmin Goines" userId="3a05c6e3-1667-47a0-95c0-63bb31a8c997" providerId="ADAL" clId="{41713D90-0BB2-4276-900B-79F441B122F3}"/>
    <pc:docChg chg="undo custSel delSld modSld sldOrd">
      <pc:chgData name="Jazmin Goines" userId="3a05c6e3-1667-47a0-95c0-63bb31a8c997" providerId="ADAL" clId="{41713D90-0BB2-4276-900B-79F441B122F3}" dt="2023-05-16T20:39:26.878" v="868" actId="1035"/>
      <pc:docMkLst>
        <pc:docMk/>
      </pc:docMkLst>
      <pc:sldChg chg="modSp mod">
        <pc:chgData name="Jazmin Goines" userId="3a05c6e3-1667-47a0-95c0-63bb31a8c997" providerId="ADAL" clId="{41713D90-0BB2-4276-900B-79F441B122F3}" dt="2023-05-15T16:25:44.150" v="5" actId="20577"/>
        <pc:sldMkLst>
          <pc:docMk/>
          <pc:sldMk cId="0" sldId="256"/>
        </pc:sldMkLst>
        <pc:spChg chg="mod">
          <ac:chgData name="Jazmin Goines" userId="3a05c6e3-1667-47a0-95c0-63bb31a8c997" providerId="ADAL" clId="{41713D90-0BB2-4276-900B-79F441B122F3}" dt="2023-05-15T16:25:44.150" v="5" actId="20577"/>
          <ac:spMkLst>
            <pc:docMk/>
            <pc:sldMk cId="0" sldId="256"/>
            <ac:spMk id="88" creationId="{00000000-0000-0000-0000-000000000000}"/>
          </ac:spMkLst>
        </pc:spChg>
      </pc:sldChg>
      <pc:sldChg chg="addSp delSp modSp mod">
        <pc:chgData name="Jazmin Goines" userId="3a05c6e3-1667-47a0-95c0-63bb31a8c997" providerId="ADAL" clId="{41713D90-0BB2-4276-900B-79F441B122F3}" dt="2023-05-15T18:09:23.870" v="30" actId="1038"/>
        <pc:sldMkLst>
          <pc:docMk/>
          <pc:sldMk cId="0" sldId="257"/>
        </pc:sldMkLst>
        <pc:spChg chg="mod">
          <ac:chgData name="Jazmin Goines" userId="3a05c6e3-1667-47a0-95c0-63bb31a8c997" providerId="ADAL" clId="{41713D90-0BB2-4276-900B-79F441B122F3}" dt="2023-05-15T18:09:21.499" v="14" actId="1076"/>
          <ac:spMkLst>
            <pc:docMk/>
            <pc:sldMk cId="0" sldId="257"/>
            <ac:spMk id="96" creationId="{00000000-0000-0000-0000-000000000000}"/>
          </ac:spMkLst>
        </pc:spChg>
        <pc:picChg chg="add mod modCrop">
          <ac:chgData name="Jazmin Goines" userId="3a05c6e3-1667-47a0-95c0-63bb31a8c997" providerId="ADAL" clId="{41713D90-0BB2-4276-900B-79F441B122F3}" dt="2023-05-15T18:09:23.870" v="30" actId="1038"/>
          <ac:picMkLst>
            <pc:docMk/>
            <pc:sldMk cId="0" sldId="257"/>
            <ac:picMk id="3" creationId="{CB12E7EA-8D23-E519-CF73-9B35A7E04A2D}"/>
          </ac:picMkLst>
        </pc:picChg>
        <pc:picChg chg="del mod">
          <ac:chgData name="Jazmin Goines" userId="3a05c6e3-1667-47a0-95c0-63bb31a8c997" providerId="ADAL" clId="{41713D90-0BB2-4276-900B-79F441B122F3}" dt="2023-05-15T18:08:52.657" v="7" actId="478"/>
          <ac:picMkLst>
            <pc:docMk/>
            <pc:sldMk cId="0" sldId="257"/>
            <ac:picMk id="95" creationId="{00000000-0000-0000-0000-000000000000}"/>
          </ac:picMkLst>
        </pc:picChg>
      </pc:sldChg>
      <pc:sldChg chg="modSp mod">
        <pc:chgData name="Jazmin Goines" userId="3a05c6e3-1667-47a0-95c0-63bb31a8c997" providerId="ADAL" clId="{41713D90-0BB2-4276-900B-79F441B122F3}" dt="2023-05-15T18:09:49.867" v="45" actId="14100"/>
        <pc:sldMkLst>
          <pc:docMk/>
          <pc:sldMk cId="0" sldId="258"/>
        </pc:sldMkLst>
        <pc:spChg chg="mod">
          <ac:chgData name="Jazmin Goines" userId="3a05c6e3-1667-47a0-95c0-63bb31a8c997" providerId="ADAL" clId="{41713D90-0BB2-4276-900B-79F441B122F3}" dt="2023-05-15T18:09:49.867" v="45" actId="14100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09:39.952" v="43" actId="20577"/>
          <ac:spMkLst>
            <pc:docMk/>
            <pc:sldMk cId="0" sldId="258"/>
            <ac:spMk id="102" creationId="{00000000-0000-0000-0000-000000000000}"/>
          </ac:spMkLst>
        </pc:spChg>
      </pc:sldChg>
      <pc:sldChg chg="addSp delSp modSp mod">
        <pc:chgData name="Jazmin Goines" userId="3a05c6e3-1667-47a0-95c0-63bb31a8c997" providerId="ADAL" clId="{41713D90-0BB2-4276-900B-79F441B122F3}" dt="2023-05-15T18:13:04.142" v="117" actId="20577"/>
        <pc:sldMkLst>
          <pc:docMk/>
          <pc:sldMk cId="0" sldId="259"/>
        </pc:sldMkLst>
        <pc:spChg chg="mod">
          <ac:chgData name="Jazmin Goines" userId="3a05c6e3-1667-47a0-95c0-63bb31a8c997" providerId="ADAL" clId="{41713D90-0BB2-4276-900B-79F441B122F3}" dt="2023-05-15T18:13:04.142" v="117" actId="20577"/>
          <ac:spMkLst>
            <pc:docMk/>
            <pc:sldMk cId="0" sldId="259"/>
            <ac:spMk id="107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2:34.339" v="93" actId="1038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2:34.339" v="93" actId="1038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2:34.339" v="93" actId="1038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2:34.339" v="93" actId="1038"/>
          <ac:spMkLst>
            <pc:docMk/>
            <pc:sldMk cId="0" sldId="259"/>
            <ac:spMk id="118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2:34.339" v="93" actId="1038"/>
          <ac:spMkLst>
            <pc:docMk/>
            <pc:sldMk cId="0" sldId="259"/>
            <ac:spMk id="119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2:43.456" v="115" actId="1038"/>
          <ac:spMkLst>
            <pc:docMk/>
            <pc:sldMk cId="0" sldId="259"/>
            <ac:spMk id="120" creationId="{00000000-0000-0000-0000-000000000000}"/>
          </ac:spMkLst>
        </pc:spChg>
        <pc:picChg chg="add del mod modCrop">
          <ac:chgData name="Jazmin Goines" userId="3a05c6e3-1667-47a0-95c0-63bb31a8c997" providerId="ADAL" clId="{41713D90-0BB2-4276-900B-79F441B122F3}" dt="2023-05-15T18:11:06.829" v="52" actId="478"/>
          <ac:picMkLst>
            <pc:docMk/>
            <pc:sldMk cId="0" sldId="259"/>
            <ac:picMk id="3" creationId="{12FC8774-84B0-A00F-1486-AA1A71BF4E98}"/>
          </ac:picMkLst>
        </pc:picChg>
        <pc:picChg chg="add mod ord modCrop">
          <ac:chgData name="Jazmin Goines" userId="3a05c6e3-1667-47a0-95c0-63bb31a8c997" providerId="ADAL" clId="{41713D90-0BB2-4276-900B-79F441B122F3}" dt="2023-05-15T18:12:34.339" v="93" actId="1038"/>
          <ac:picMkLst>
            <pc:docMk/>
            <pc:sldMk cId="0" sldId="259"/>
            <ac:picMk id="5" creationId="{C253B022-F8A4-A899-B256-9AF0F5142D00}"/>
          </ac:picMkLst>
        </pc:picChg>
        <pc:picChg chg="del">
          <ac:chgData name="Jazmin Goines" userId="3a05c6e3-1667-47a0-95c0-63bb31a8c997" providerId="ADAL" clId="{41713D90-0BB2-4276-900B-79F441B122F3}" dt="2023-05-15T18:10:31.273" v="46" actId="478"/>
          <ac:picMkLst>
            <pc:docMk/>
            <pc:sldMk cId="0" sldId="259"/>
            <ac:picMk id="109" creationId="{00000000-0000-0000-0000-000000000000}"/>
          </ac:picMkLst>
        </pc:picChg>
        <pc:cxnChg chg="mod">
          <ac:chgData name="Jazmin Goines" userId="3a05c6e3-1667-47a0-95c0-63bb31a8c997" providerId="ADAL" clId="{41713D90-0BB2-4276-900B-79F441B122F3}" dt="2023-05-15T18:12:34.339" v="93" actId="1038"/>
          <ac:cxnSpMkLst>
            <pc:docMk/>
            <pc:sldMk cId="0" sldId="259"/>
            <ac:cxnSpMk id="110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12:34.339" v="93" actId="1038"/>
          <ac:cxnSpMkLst>
            <pc:docMk/>
            <pc:sldMk cId="0" sldId="259"/>
            <ac:cxnSpMk id="111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12:34.339" v="93" actId="1038"/>
          <ac:cxnSpMkLst>
            <pc:docMk/>
            <pc:sldMk cId="0" sldId="259"/>
            <ac:cxnSpMk id="112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12:34.339" v="93" actId="1038"/>
          <ac:cxnSpMkLst>
            <pc:docMk/>
            <pc:sldMk cId="0" sldId="259"/>
            <ac:cxnSpMk id="113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12:34.339" v="93" actId="1038"/>
          <ac:cxnSpMkLst>
            <pc:docMk/>
            <pc:sldMk cId="0" sldId="259"/>
            <ac:cxnSpMk id="114" creationId="{00000000-0000-0000-0000-000000000000}"/>
          </ac:cxnSpMkLst>
        </pc:cxnChg>
      </pc:sldChg>
      <pc:sldChg chg="del">
        <pc:chgData name="Jazmin Goines" userId="3a05c6e3-1667-47a0-95c0-63bb31a8c997" providerId="ADAL" clId="{41713D90-0BB2-4276-900B-79F441B122F3}" dt="2023-05-15T18:13:00.523" v="116" actId="2696"/>
        <pc:sldMkLst>
          <pc:docMk/>
          <pc:sldMk cId="0" sldId="260"/>
        </pc:sldMkLst>
      </pc:sldChg>
      <pc:sldChg chg="addSp delSp modSp mod">
        <pc:chgData name="Jazmin Goines" userId="3a05c6e3-1667-47a0-95c0-63bb31a8c997" providerId="ADAL" clId="{41713D90-0BB2-4276-900B-79F441B122F3}" dt="2023-05-15T18:16:41.318" v="163" actId="1076"/>
        <pc:sldMkLst>
          <pc:docMk/>
          <pc:sldMk cId="0" sldId="261"/>
        </pc:sldMkLst>
        <pc:spChg chg="del">
          <ac:chgData name="Jazmin Goines" userId="3a05c6e3-1667-47a0-95c0-63bb31a8c997" providerId="ADAL" clId="{41713D90-0BB2-4276-900B-79F441B122F3}" dt="2023-05-15T18:16:18.452" v="154" actId="478"/>
          <ac:spMkLst>
            <pc:docMk/>
            <pc:sldMk cId="0" sldId="261"/>
            <ac:spMk id="146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6:12.413" v="144" actId="1035"/>
          <ac:spMkLst>
            <pc:docMk/>
            <pc:sldMk cId="0" sldId="261"/>
            <ac:spMk id="147" creationId="{00000000-0000-0000-0000-000000000000}"/>
          </ac:spMkLst>
        </pc:spChg>
        <pc:picChg chg="add mod ord modCrop">
          <ac:chgData name="Jazmin Goines" userId="3a05c6e3-1667-47a0-95c0-63bb31a8c997" providerId="ADAL" clId="{41713D90-0BB2-4276-900B-79F441B122F3}" dt="2023-05-15T18:16:15.681" v="153" actId="1035"/>
          <ac:picMkLst>
            <pc:docMk/>
            <pc:sldMk cId="0" sldId="261"/>
            <ac:picMk id="3" creationId="{0C39AD53-0255-5C27-4137-FBCEC3599162}"/>
          </ac:picMkLst>
        </pc:picChg>
        <pc:picChg chg="del mod">
          <ac:chgData name="Jazmin Goines" userId="3a05c6e3-1667-47a0-95c0-63bb31a8c997" providerId="ADAL" clId="{41713D90-0BB2-4276-900B-79F441B122F3}" dt="2023-05-15T18:15:34.255" v="119" actId="478"/>
          <ac:picMkLst>
            <pc:docMk/>
            <pc:sldMk cId="0" sldId="261"/>
            <ac:picMk id="145" creationId="{00000000-0000-0000-0000-000000000000}"/>
          </ac:picMkLst>
        </pc:picChg>
        <pc:cxnChg chg="add mod">
          <ac:chgData name="Jazmin Goines" userId="3a05c6e3-1667-47a0-95c0-63bb31a8c997" providerId="ADAL" clId="{41713D90-0BB2-4276-900B-79F441B122F3}" dt="2023-05-15T18:16:33.418" v="160" actId="1076"/>
          <ac:cxnSpMkLst>
            <pc:docMk/>
            <pc:sldMk cId="0" sldId="261"/>
            <ac:cxnSpMk id="4" creationId="{ABC1794F-36BE-64A4-4FA3-ECC2C0A3B5D4}"/>
          </ac:cxnSpMkLst>
        </pc:cxnChg>
        <pc:cxnChg chg="mod">
          <ac:chgData name="Jazmin Goines" userId="3a05c6e3-1667-47a0-95c0-63bb31a8c997" providerId="ADAL" clId="{41713D90-0BB2-4276-900B-79F441B122F3}" dt="2023-05-15T18:16:29.640" v="158" actId="1076"/>
          <ac:cxnSpMkLst>
            <pc:docMk/>
            <pc:sldMk cId="0" sldId="261"/>
            <ac:cxnSpMk id="148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16:37.258" v="162" actId="1076"/>
          <ac:cxnSpMkLst>
            <pc:docMk/>
            <pc:sldMk cId="0" sldId="261"/>
            <ac:cxnSpMk id="149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16:41.318" v="163" actId="1076"/>
          <ac:cxnSpMkLst>
            <pc:docMk/>
            <pc:sldMk cId="0" sldId="261"/>
            <ac:cxnSpMk id="150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16:24.529" v="156" actId="1076"/>
          <ac:cxnSpMkLst>
            <pc:docMk/>
            <pc:sldMk cId="0" sldId="261"/>
            <ac:cxnSpMk id="151" creationId="{00000000-0000-0000-0000-000000000000}"/>
          </ac:cxnSpMkLst>
        </pc:cxnChg>
      </pc:sldChg>
      <pc:sldChg chg="addSp delSp modSp mod">
        <pc:chgData name="Jazmin Goines" userId="3a05c6e3-1667-47a0-95c0-63bb31a8c997" providerId="ADAL" clId="{41713D90-0BB2-4276-900B-79F441B122F3}" dt="2023-05-16T20:39:26.878" v="868" actId="1035"/>
        <pc:sldMkLst>
          <pc:docMk/>
          <pc:sldMk cId="0" sldId="263"/>
        </pc:sldMkLst>
        <pc:spChg chg="mod">
          <ac:chgData name="Jazmin Goines" userId="3a05c6e3-1667-47a0-95c0-63bb31a8c997" providerId="ADAL" clId="{41713D90-0BB2-4276-900B-79F441B122F3}" dt="2023-05-16T20:39:13.697" v="854" actId="20577"/>
          <ac:spMkLst>
            <pc:docMk/>
            <pc:sldMk cId="0" sldId="263"/>
            <ac:spMk id="162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6T20:39:26.878" v="868" actId="1035"/>
          <ac:spMkLst>
            <pc:docMk/>
            <pc:sldMk cId="0" sldId="263"/>
            <ac:spMk id="165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7:37.602" v="174" actId="1076"/>
          <ac:spMkLst>
            <pc:docMk/>
            <pc:sldMk cId="0" sldId="263"/>
            <ac:spMk id="167" creationId="{00000000-0000-0000-0000-000000000000}"/>
          </ac:spMkLst>
        </pc:spChg>
        <pc:picChg chg="add mod ord modCrop">
          <ac:chgData name="Jazmin Goines" userId="3a05c6e3-1667-47a0-95c0-63bb31a8c997" providerId="ADAL" clId="{41713D90-0BB2-4276-900B-79F441B122F3}" dt="2023-05-15T18:17:33.270" v="173" actId="171"/>
          <ac:picMkLst>
            <pc:docMk/>
            <pc:sldMk cId="0" sldId="263"/>
            <ac:picMk id="4" creationId="{1F1D148D-4368-DEA4-14A1-15617D30F5F3}"/>
          </ac:picMkLst>
        </pc:picChg>
        <pc:picChg chg="del">
          <ac:chgData name="Jazmin Goines" userId="3a05c6e3-1667-47a0-95c0-63bb31a8c997" providerId="ADAL" clId="{41713D90-0BB2-4276-900B-79F441B122F3}" dt="2023-05-15T18:17:01.176" v="164" actId="478"/>
          <ac:picMkLst>
            <pc:docMk/>
            <pc:sldMk cId="0" sldId="263"/>
            <ac:picMk id="166" creationId="{00000000-0000-0000-0000-000000000000}"/>
          </ac:picMkLst>
        </pc:picChg>
        <pc:cxnChg chg="add del mod">
          <ac:chgData name="Jazmin Goines" userId="3a05c6e3-1667-47a0-95c0-63bb31a8c997" providerId="ADAL" clId="{41713D90-0BB2-4276-900B-79F441B122F3}" dt="2023-05-15T18:17:05.061" v="166" actId="478"/>
          <ac:cxnSpMkLst>
            <pc:docMk/>
            <pc:sldMk cId="0" sldId="263"/>
            <ac:cxnSpMk id="2" creationId="{81A40A36-DB01-2518-5D7A-EAA8269EC6AF}"/>
          </ac:cxnSpMkLst>
        </pc:cxnChg>
      </pc:sldChg>
      <pc:sldChg chg="addSp delSp modSp mod">
        <pc:chgData name="Jazmin Goines" userId="3a05c6e3-1667-47a0-95c0-63bb31a8c997" providerId="ADAL" clId="{41713D90-0BB2-4276-900B-79F441B122F3}" dt="2023-05-15T18:18:58.177" v="192" actId="1076"/>
        <pc:sldMkLst>
          <pc:docMk/>
          <pc:sldMk cId="0" sldId="265"/>
        </pc:sldMkLst>
        <pc:spChg chg="mod">
          <ac:chgData name="Jazmin Goines" userId="3a05c6e3-1667-47a0-95c0-63bb31a8c997" providerId="ADAL" clId="{41713D90-0BB2-4276-900B-79F441B122F3}" dt="2023-05-15T18:18:46.398" v="189" actId="1076"/>
          <ac:spMkLst>
            <pc:docMk/>
            <pc:sldMk cId="0" sldId="265"/>
            <ac:spMk id="180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8:58.177" v="192" actId="1076"/>
          <ac:spMkLst>
            <pc:docMk/>
            <pc:sldMk cId="0" sldId="265"/>
            <ac:spMk id="182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18:39.151" v="187" actId="14100"/>
          <ac:spMkLst>
            <pc:docMk/>
            <pc:sldMk cId="0" sldId="265"/>
            <ac:spMk id="184" creationId="{00000000-0000-0000-0000-000000000000}"/>
          </ac:spMkLst>
        </pc:spChg>
        <pc:picChg chg="add mod ord modCrop">
          <ac:chgData name="Jazmin Goines" userId="3a05c6e3-1667-47a0-95c0-63bb31a8c997" providerId="ADAL" clId="{41713D90-0BB2-4276-900B-79F441B122F3}" dt="2023-05-15T18:18:52.843" v="191" actId="1076"/>
          <ac:picMkLst>
            <pc:docMk/>
            <pc:sldMk cId="0" sldId="265"/>
            <ac:picMk id="3" creationId="{15CDA8FF-39A2-41BE-DED8-458CCEC898AA}"/>
          </ac:picMkLst>
        </pc:picChg>
        <pc:picChg chg="del">
          <ac:chgData name="Jazmin Goines" userId="3a05c6e3-1667-47a0-95c0-63bb31a8c997" providerId="ADAL" clId="{41713D90-0BB2-4276-900B-79F441B122F3}" dt="2023-05-15T18:18:04.398" v="179" actId="478"/>
          <ac:picMkLst>
            <pc:docMk/>
            <pc:sldMk cId="0" sldId="265"/>
            <ac:picMk id="181" creationId="{00000000-0000-0000-0000-000000000000}"/>
          </ac:picMkLst>
        </pc:picChg>
        <pc:picChg chg="del">
          <ac:chgData name="Jazmin Goines" userId="3a05c6e3-1667-47a0-95c0-63bb31a8c997" providerId="ADAL" clId="{41713D90-0BB2-4276-900B-79F441B122F3}" dt="2023-05-15T18:17:49.004" v="175" actId="478"/>
          <ac:picMkLst>
            <pc:docMk/>
            <pc:sldMk cId="0" sldId="265"/>
            <ac:picMk id="183" creationId="{00000000-0000-0000-0000-000000000000}"/>
          </ac:picMkLst>
        </pc:picChg>
      </pc:sldChg>
      <pc:sldChg chg="addSp delSp modSp mod">
        <pc:chgData name="Jazmin Goines" userId="3a05c6e3-1667-47a0-95c0-63bb31a8c997" providerId="ADAL" clId="{41713D90-0BB2-4276-900B-79F441B122F3}" dt="2023-05-15T18:21:26.914" v="215" actId="1076"/>
        <pc:sldMkLst>
          <pc:docMk/>
          <pc:sldMk cId="0" sldId="266"/>
        </pc:sldMkLst>
        <pc:spChg chg="mod">
          <ac:chgData name="Jazmin Goines" userId="3a05c6e3-1667-47a0-95c0-63bb31a8c997" providerId="ADAL" clId="{41713D90-0BB2-4276-900B-79F441B122F3}" dt="2023-05-15T18:21:26.914" v="215" actId="1076"/>
          <ac:spMkLst>
            <pc:docMk/>
            <pc:sldMk cId="0" sldId="266"/>
            <ac:spMk id="193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21:10.808" v="208" actId="1076"/>
          <ac:spMkLst>
            <pc:docMk/>
            <pc:sldMk cId="0" sldId="266"/>
            <ac:spMk id="195" creationId="{00000000-0000-0000-0000-000000000000}"/>
          </ac:spMkLst>
        </pc:spChg>
        <pc:picChg chg="add mod ord modCrop">
          <ac:chgData name="Jazmin Goines" userId="3a05c6e3-1667-47a0-95c0-63bb31a8c997" providerId="ADAL" clId="{41713D90-0BB2-4276-900B-79F441B122F3}" dt="2023-05-15T18:20:59.332" v="204" actId="1076"/>
          <ac:picMkLst>
            <pc:docMk/>
            <pc:sldMk cId="0" sldId="266"/>
            <ac:picMk id="3" creationId="{A9A4592F-A1A3-008C-3A4D-735237C7608B}"/>
          </ac:picMkLst>
        </pc:picChg>
        <pc:picChg chg="del mod">
          <ac:chgData name="Jazmin Goines" userId="3a05c6e3-1667-47a0-95c0-63bb31a8c997" providerId="ADAL" clId="{41713D90-0BB2-4276-900B-79F441B122F3}" dt="2023-05-15T18:20:21.978" v="194" actId="478"/>
          <ac:picMkLst>
            <pc:docMk/>
            <pc:sldMk cId="0" sldId="266"/>
            <ac:picMk id="191" creationId="{00000000-0000-0000-0000-000000000000}"/>
          </ac:picMkLst>
        </pc:picChg>
        <pc:cxnChg chg="mod">
          <ac:chgData name="Jazmin Goines" userId="3a05c6e3-1667-47a0-95c0-63bb31a8c997" providerId="ADAL" clId="{41713D90-0BB2-4276-900B-79F441B122F3}" dt="2023-05-15T18:21:21.710" v="214" actId="1035"/>
          <ac:cxnSpMkLst>
            <pc:docMk/>
            <pc:sldMk cId="0" sldId="266"/>
            <ac:cxnSpMk id="192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21:07.188" v="206" actId="1076"/>
          <ac:cxnSpMkLst>
            <pc:docMk/>
            <pc:sldMk cId="0" sldId="266"/>
            <ac:cxnSpMk id="194" creationId="{00000000-0000-0000-0000-000000000000}"/>
          </ac:cxnSpMkLst>
        </pc:cxnChg>
      </pc:sldChg>
      <pc:sldChg chg="addSp delSp modSp mod ord modNotes">
        <pc:chgData name="Jazmin Goines" userId="3a05c6e3-1667-47a0-95c0-63bb31a8c997" providerId="ADAL" clId="{41713D90-0BB2-4276-900B-79F441B122F3}" dt="2023-05-15T18:22:41.419" v="259" actId="1037"/>
        <pc:sldMkLst>
          <pc:docMk/>
          <pc:sldMk cId="0" sldId="267"/>
        </pc:sldMkLst>
        <pc:spChg chg="mod">
          <ac:chgData name="Jazmin Goines" userId="3a05c6e3-1667-47a0-95c0-63bb31a8c997" providerId="ADAL" clId="{41713D90-0BB2-4276-900B-79F441B122F3}" dt="2023-05-15T18:22:41.419" v="259" actId="1037"/>
          <ac:spMkLst>
            <pc:docMk/>
            <pc:sldMk cId="0" sldId="267"/>
            <ac:spMk id="207" creationId="{00000000-0000-0000-0000-000000000000}"/>
          </ac:spMkLst>
        </pc:spChg>
        <pc:picChg chg="add mod ord modCrop">
          <ac:chgData name="Jazmin Goines" userId="3a05c6e3-1667-47a0-95c0-63bb31a8c997" providerId="ADAL" clId="{41713D90-0BB2-4276-900B-79F441B122F3}" dt="2023-05-15T18:22:26.495" v="225" actId="167"/>
          <ac:picMkLst>
            <pc:docMk/>
            <pc:sldMk cId="0" sldId="267"/>
            <ac:picMk id="3" creationId="{F5644A47-7E09-46A3-0299-6891D3C6D014}"/>
          </ac:picMkLst>
        </pc:picChg>
        <pc:picChg chg="del">
          <ac:chgData name="Jazmin Goines" userId="3a05c6e3-1667-47a0-95c0-63bb31a8c997" providerId="ADAL" clId="{41713D90-0BB2-4276-900B-79F441B122F3}" dt="2023-05-15T18:22:04.513" v="218" actId="478"/>
          <ac:picMkLst>
            <pc:docMk/>
            <pc:sldMk cId="0" sldId="267"/>
            <ac:picMk id="203" creationId="{00000000-0000-0000-0000-000000000000}"/>
          </ac:picMkLst>
        </pc:picChg>
        <pc:cxnChg chg="mod">
          <ac:chgData name="Jazmin Goines" userId="3a05c6e3-1667-47a0-95c0-63bb31a8c997" providerId="ADAL" clId="{41713D90-0BB2-4276-900B-79F441B122F3}" dt="2023-05-15T18:22:36.025" v="244" actId="1038"/>
          <ac:cxnSpMkLst>
            <pc:docMk/>
            <pc:sldMk cId="0" sldId="267"/>
            <ac:cxnSpMk id="206" creationId="{00000000-0000-0000-0000-000000000000}"/>
          </ac:cxnSpMkLst>
        </pc:cxnChg>
      </pc:sldChg>
      <pc:sldChg chg="addSp delSp modSp mod">
        <pc:chgData name="Jazmin Goines" userId="3a05c6e3-1667-47a0-95c0-63bb31a8c997" providerId="ADAL" clId="{41713D90-0BB2-4276-900B-79F441B122F3}" dt="2023-05-15T18:24:33.266" v="365" actId="1076"/>
        <pc:sldMkLst>
          <pc:docMk/>
          <pc:sldMk cId="0" sldId="268"/>
        </pc:sldMkLst>
        <pc:spChg chg="mod">
          <ac:chgData name="Jazmin Goines" userId="3a05c6e3-1667-47a0-95c0-63bb31a8c997" providerId="ADAL" clId="{41713D90-0BB2-4276-900B-79F441B122F3}" dt="2023-05-15T18:23:59.250" v="328" actId="1036"/>
          <ac:spMkLst>
            <pc:docMk/>
            <pc:sldMk cId="0" sldId="268"/>
            <ac:spMk id="217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24:17.019" v="362" actId="1076"/>
          <ac:spMkLst>
            <pc:docMk/>
            <pc:sldMk cId="0" sldId="268"/>
            <ac:spMk id="219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24:33.266" v="365" actId="1076"/>
          <ac:spMkLst>
            <pc:docMk/>
            <pc:sldMk cId="0" sldId="268"/>
            <ac:spMk id="223" creationId="{00000000-0000-0000-0000-000000000000}"/>
          </ac:spMkLst>
        </pc:spChg>
        <pc:picChg chg="add mod ord modCrop">
          <ac:chgData name="Jazmin Goines" userId="3a05c6e3-1667-47a0-95c0-63bb31a8c997" providerId="ADAL" clId="{41713D90-0BB2-4276-900B-79F441B122F3}" dt="2023-05-15T18:23:48.274" v="266" actId="167"/>
          <ac:picMkLst>
            <pc:docMk/>
            <pc:sldMk cId="0" sldId="268"/>
            <ac:picMk id="3" creationId="{FBAB5DC8-945D-5D8B-32C7-375AB7560E8C}"/>
          </ac:picMkLst>
        </pc:picChg>
        <pc:picChg chg="del">
          <ac:chgData name="Jazmin Goines" userId="3a05c6e3-1667-47a0-95c0-63bb31a8c997" providerId="ADAL" clId="{41713D90-0BB2-4276-900B-79F441B122F3}" dt="2023-05-15T18:23:27.172" v="260" actId="478"/>
          <ac:picMkLst>
            <pc:docMk/>
            <pc:sldMk cId="0" sldId="268"/>
            <ac:picMk id="215" creationId="{00000000-0000-0000-0000-000000000000}"/>
          </ac:picMkLst>
        </pc:picChg>
        <pc:cxnChg chg="mod">
          <ac:chgData name="Jazmin Goines" userId="3a05c6e3-1667-47a0-95c0-63bb31a8c997" providerId="ADAL" clId="{41713D90-0BB2-4276-900B-79F441B122F3}" dt="2023-05-15T18:23:59.250" v="328" actId="1036"/>
          <ac:cxnSpMkLst>
            <pc:docMk/>
            <pc:sldMk cId="0" sldId="268"/>
            <ac:cxnSpMk id="216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24:12.311" v="361" actId="1036"/>
          <ac:cxnSpMkLst>
            <pc:docMk/>
            <pc:sldMk cId="0" sldId="268"/>
            <ac:cxnSpMk id="218" creationId="{00000000-0000-0000-0000-000000000000}"/>
          </ac:cxnSpMkLst>
        </pc:cxnChg>
        <pc:cxnChg chg="mod">
          <ac:chgData name="Jazmin Goines" userId="3a05c6e3-1667-47a0-95c0-63bb31a8c997" providerId="ADAL" clId="{41713D90-0BB2-4276-900B-79F441B122F3}" dt="2023-05-15T18:24:29.361" v="364" actId="14100"/>
          <ac:cxnSpMkLst>
            <pc:docMk/>
            <pc:sldMk cId="0" sldId="268"/>
            <ac:cxnSpMk id="222" creationId="{00000000-0000-0000-0000-000000000000}"/>
          </ac:cxnSpMkLst>
        </pc:cxnChg>
      </pc:sldChg>
      <pc:sldChg chg="addSp delSp modSp mod">
        <pc:chgData name="Jazmin Goines" userId="3a05c6e3-1667-47a0-95c0-63bb31a8c997" providerId="ADAL" clId="{41713D90-0BB2-4276-900B-79F441B122F3}" dt="2023-05-15T18:26:09.210" v="387" actId="14100"/>
        <pc:sldMkLst>
          <pc:docMk/>
          <pc:sldMk cId="0" sldId="269"/>
        </pc:sldMkLst>
        <pc:spChg chg="mod">
          <ac:chgData name="Jazmin Goines" userId="3a05c6e3-1667-47a0-95c0-63bb31a8c997" providerId="ADAL" clId="{41713D90-0BB2-4276-900B-79F441B122F3}" dt="2023-05-15T18:25:29.349" v="377" actId="1037"/>
          <ac:spMkLst>
            <pc:docMk/>
            <pc:sldMk cId="0" sldId="269"/>
            <ac:spMk id="232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25:41.294" v="381" actId="1076"/>
          <ac:spMkLst>
            <pc:docMk/>
            <pc:sldMk cId="0" sldId="269"/>
            <ac:spMk id="234" creationId="{00000000-0000-0000-0000-000000000000}"/>
          </ac:spMkLst>
        </pc:spChg>
        <pc:picChg chg="add mod ord">
          <ac:chgData name="Jazmin Goines" userId="3a05c6e3-1667-47a0-95c0-63bb31a8c997" providerId="ADAL" clId="{41713D90-0BB2-4276-900B-79F441B122F3}" dt="2023-05-15T18:25:17.542" v="368" actId="167"/>
          <ac:picMkLst>
            <pc:docMk/>
            <pc:sldMk cId="0" sldId="269"/>
            <ac:picMk id="2" creationId="{4790C458-610A-8C04-5DB0-F2F1D9422F14}"/>
          </ac:picMkLst>
        </pc:picChg>
        <pc:picChg chg="add mod modCrop">
          <ac:chgData name="Jazmin Goines" userId="3a05c6e3-1667-47a0-95c0-63bb31a8c997" providerId="ADAL" clId="{41713D90-0BB2-4276-900B-79F441B122F3}" dt="2023-05-15T18:26:09.210" v="387" actId="14100"/>
          <ac:picMkLst>
            <pc:docMk/>
            <pc:sldMk cId="0" sldId="269"/>
            <ac:picMk id="4" creationId="{C5F829A5-5712-AFD2-F3A5-7953960B183C}"/>
          </ac:picMkLst>
        </pc:picChg>
        <pc:picChg chg="del">
          <ac:chgData name="Jazmin Goines" userId="3a05c6e3-1667-47a0-95c0-63bb31a8c997" providerId="ADAL" clId="{41713D90-0BB2-4276-900B-79F441B122F3}" dt="2023-05-15T18:25:10.729" v="366" actId="478"/>
          <ac:picMkLst>
            <pc:docMk/>
            <pc:sldMk cId="0" sldId="269"/>
            <ac:picMk id="230" creationId="{00000000-0000-0000-0000-000000000000}"/>
          </ac:picMkLst>
        </pc:picChg>
        <pc:picChg chg="del">
          <ac:chgData name="Jazmin Goines" userId="3a05c6e3-1667-47a0-95c0-63bb31a8c997" providerId="ADAL" clId="{41713D90-0BB2-4276-900B-79F441B122F3}" dt="2023-05-15T18:25:37.857" v="380" actId="478"/>
          <ac:picMkLst>
            <pc:docMk/>
            <pc:sldMk cId="0" sldId="269"/>
            <ac:picMk id="231" creationId="{00000000-0000-0000-0000-000000000000}"/>
          </ac:picMkLst>
        </pc:picChg>
        <pc:cxnChg chg="mod">
          <ac:chgData name="Jazmin Goines" userId="3a05c6e3-1667-47a0-95c0-63bb31a8c997" providerId="ADAL" clId="{41713D90-0BB2-4276-900B-79F441B122F3}" dt="2023-05-15T18:25:36.115" v="379" actId="1076"/>
          <ac:cxnSpMkLst>
            <pc:docMk/>
            <pc:sldMk cId="0" sldId="269"/>
            <ac:cxnSpMk id="233" creationId="{00000000-0000-0000-0000-000000000000}"/>
          </ac:cxnSpMkLst>
        </pc:cxnChg>
      </pc:sldChg>
      <pc:sldChg chg="addSp delSp modSp mod">
        <pc:chgData name="Jazmin Goines" userId="3a05c6e3-1667-47a0-95c0-63bb31a8c997" providerId="ADAL" clId="{41713D90-0BB2-4276-900B-79F441B122F3}" dt="2023-05-15T18:29:13.145" v="493" actId="167"/>
        <pc:sldMkLst>
          <pc:docMk/>
          <pc:sldMk cId="0" sldId="270"/>
        </pc:sldMkLst>
        <pc:spChg chg="mod">
          <ac:chgData name="Jazmin Goines" userId="3a05c6e3-1667-47a0-95c0-63bb31a8c997" providerId="ADAL" clId="{41713D90-0BB2-4276-900B-79F441B122F3}" dt="2023-05-15T18:28:37.047" v="485" actId="1076"/>
          <ac:spMkLst>
            <pc:docMk/>
            <pc:sldMk cId="0" sldId="270"/>
            <ac:spMk id="241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28:40.135" v="486" actId="1076"/>
          <ac:spMkLst>
            <pc:docMk/>
            <pc:sldMk cId="0" sldId="270"/>
            <ac:spMk id="244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27:31.746" v="431" actId="1038"/>
          <ac:spMkLst>
            <pc:docMk/>
            <pc:sldMk cId="0" sldId="270"/>
            <ac:spMk id="246" creationId="{00000000-0000-0000-0000-000000000000}"/>
          </ac:spMkLst>
        </pc:spChg>
        <pc:picChg chg="add del mod ord modCrop">
          <ac:chgData name="Jazmin Goines" userId="3a05c6e3-1667-47a0-95c0-63bb31a8c997" providerId="ADAL" clId="{41713D90-0BB2-4276-900B-79F441B122F3}" dt="2023-05-15T18:28:45.346" v="487" actId="478"/>
          <ac:picMkLst>
            <pc:docMk/>
            <pc:sldMk cId="0" sldId="270"/>
            <ac:picMk id="3" creationId="{1D222F46-203E-392A-F41A-DDBC4026025E}"/>
          </ac:picMkLst>
        </pc:picChg>
        <pc:picChg chg="add mod ord modCrop">
          <ac:chgData name="Jazmin Goines" userId="3a05c6e3-1667-47a0-95c0-63bb31a8c997" providerId="ADAL" clId="{41713D90-0BB2-4276-900B-79F441B122F3}" dt="2023-05-15T18:29:13.145" v="493" actId="167"/>
          <ac:picMkLst>
            <pc:docMk/>
            <pc:sldMk cId="0" sldId="270"/>
            <ac:picMk id="5" creationId="{9167559E-569B-8EF2-5AB8-82991243BFE6}"/>
          </ac:picMkLst>
        </pc:picChg>
        <pc:picChg chg="del">
          <ac:chgData name="Jazmin Goines" userId="3a05c6e3-1667-47a0-95c0-63bb31a8c997" providerId="ADAL" clId="{41713D90-0BB2-4276-900B-79F441B122F3}" dt="2023-05-15T18:26:52.499" v="388" actId="478"/>
          <ac:picMkLst>
            <pc:docMk/>
            <pc:sldMk cId="0" sldId="270"/>
            <ac:picMk id="242" creationId="{00000000-0000-0000-0000-000000000000}"/>
          </ac:picMkLst>
        </pc:picChg>
        <pc:picChg chg="del mod">
          <ac:chgData name="Jazmin Goines" userId="3a05c6e3-1667-47a0-95c0-63bb31a8c997" providerId="ADAL" clId="{41713D90-0BB2-4276-900B-79F441B122F3}" dt="2023-05-15T18:27:35.309" v="433" actId="478"/>
          <ac:picMkLst>
            <pc:docMk/>
            <pc:sldMk cId="0" sldId="270"/>
            <ac:picMk id="243" creationId="{00000000-0000-0000-0000-000000000000}"/>
          </ac:picMkLst>
        </pc:picChg>
        <pc:cxnChg chg="mod">
          <ac:chgData name="Jazmin Goines" userId="3a05c6e3-1667-47a0-95c0-63bb31a8c997" providerId="ADAL" clId="{41713D90-0BB2-4276-900B-79F441B122F3}" dt="2023-05-15T18:27:31.746" v="431" actId="1038"/>
          <ac:cxnSpMkLst>
            <pc:docMk/>
            <pc:sldMk cId="0" sldId="270"/>
            <ac:cxnSpMk id="245" creationId="{00000000-0000-0000-0000-000000000000}"/>
          </ac:cxnSpMkLst>
        </pc:cxnChg>
      </pc:sldChg>
      <pc:sldChg chg="addSp delSp modSp mod">
        <pc:chgData name="Jazmin Goines" userId="3a05c6e3-1667-47a0-95c0-63bb31a8c997" providerId="ADAL" clId="{41713D90-0BB2-4276-900B-79F441B122F3}" dt="2023-05-15T18:33:27.526" v="558" actId="1076"/>
        <pc:sldMkLst>
          <pc:docMk/>
          <pc:sldMk cId="0" sldId="279"/>
        </pc:sldMkLst>
        <pc:spChg chg="mod">
          <ac:chgData name="Jazmin Goines" userId="3a05c6e3-1667-47a0-95c0-63bb31a8c997" providerId="ADAL" clId="{41713D90-0BB2-4276-900B-79F441B122F3}" dt="2023-05-15T18:33:17.028" v="557" actId="1038"/>
          <ac:spMkLst>
            <pc:docMk/>
            <pc:sldMk cId="0" sldId="279"/>
            <ac:spMk id="333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32:39.619" v="511" actId="1036"/>
          <ac:spMkLst>
            <pc:docMk/>
            <pc:sldMk cId="0" sldId="279"/>
            <ac:spMk id="334" creationId="{00000000-0000-0000-0000-000000000000}"/>
          </ac:spMkLst>
        </pc:spChg>
        <pc:spChg chg="mod">
          <ac:chgData name="Jazmin Goines" userId="3a05c6e3-1667-47a0-95c0-63bb31a8c997" providerId="ADAL" clId="{41713D90-0BB2-4276-900B-79F441B122F3}" dt="2023-05-15T18:32:57.032" v="513" actId="1076"/>
          <ac:spMkLst>
            <pc:docMk/>
            <pc:sldMk cId="0" sldId="279"/>
            <ac:spMk id="336" creationId="{00000000-0000-0000-0000-000000000000}"/>
          </ac:spMkLst>
        </pc:spChg>
        <pc:picChg chg="add mod ord modCrop">
          <ac:chgData name="Jazmin Goines" userId="3a05c6e3-1667-47a0-95c0-63bb31a8c997" providerId="ADAL" clId="{41713D90-0BB2-4276-900B-79F441B122F3}" dt="2023-05-15T18:33:27.526" v="558" actId="1076"/>
          <ac:picMkLst>
            <pc:docMk/>
            <pc:sldMk cId="0" sldId="279"/>
            <ac:picMk id="3" creationId="{415A569F-E047-1F6B-CA68-10FA3082382F}"/>
          </ac:picMkLst>
        </pc:picChg>
        <pc:picChg chg="del">
          <ac:chgData name="Jazmin Goines" userId="3a05c6e3-1667-47a0-95c0-63bb31a8c997" providerId="ADAL" clId="{41713D90-0BB2-4276-900B-79F441B122F3}" dt="2023-05-15T18:31:59.565" v="494" actId="478"/>
          <ac:picMkLst>
            <pc:docMk/>
            <pc:sldMk cId="0" sldId="279"/>
            <ac:picMk id="330" creationId="{00000000-0000-0000-0000-000000000000}"/>
          </ac:picMkLst>
        </pc:picChg>
      </pc:sldChg>
      <pc:sldChg chg="addSp delSp modSp mod">
        <pc:chgData name="Jazmin Goines" userId="3a05c6e3-1667-47a0-95c0-63bb31a8c997" providerId="ADAL" clId="{41713D90-0BB2-4276-900B-79F441B122F3}" dt="2023-05-15T18:33:53.157" v="572" actId="1035"/>
        <pc:sldMkLst>
          <pc:docMk/>
          <pc:sldMk cId="0" sldId="280"/>
        </pc:sldMkLst>
        <pc:spChg chg="mod">
          <ac:chgData name="Jazmin Goines" userId="3a05c6e3-1667-47a0-95c0-63bb31a8c997" providerId="ADAL" clId="{41713D90-0BB2-4276-900B-79F441B122F3}" dt="2023-05-15T18:33:53.157" v="572" actId="1035"/>
          <ac:spMkLst>
            <pc:docMk/>
            <pc:sldMk cId="0" sldId="280"/>
            <ac:spMk id="347" creationId="{00000000-0000-0000-0000-000000000000}"/>
          </ac:spMkLst>
        </pc:spChg>
        <pc:picChg chg="add mod ord">
          <ac:chgData name="Jazmin Goines" userId="3a05c6e3-1667-47a0-95c0-63bb31a8c997" providerId="ADAL" clId="{41713D90-0BB2-4276-900B-79F441B122F3}" dt="2023-05-15T18:33:48.840" v="566" actId="1076"/>
          <ac:picMkLst>
            <pc:docMk/>
            <pc:sldMk cId="0" sldId="280"/>
            <ac:picMk id="2" creationId="{7E0241EC-7E6D-91D2-044E-08EC89AD9A65}"/>
          </ac:picMkLst>
        </pc:picChg>
        <pc:picChg chg="del mod">
          <ac:chgData name="Jazmin Goines" userId="3a05c6e3-1667-47a0-95c0-63bb31a8c997" providerId="ADAL" clId="{41713D90-0BB2-4276-900B-79F441B122F3}" dt="2023-05-15T18:33:30.331" v="560" actId="478"/>
          <ac:picMkLst>
            <pc:docMk/>
            <pc:sldMk cId="0" sldId="280"/>
            <ac:picMk id="344" creationId="{00000000-0000-0000-0000-000000000000}"/>
          </ac:picMkLst>
        </pc:picChg>
      </pc:sldChg>
    </pc:docChg>
  </pc:docChgLst>
  <pc:docChgLst>
    <pc:chgData name="Mary Ann Linder" userId="63a6bceb-3fb1-46ea-ac9c-0d166ffa0824" providerId="ADAL" clId="{CBE8F7FC-7AEF-4454-8D59-139EC0D7183B}"/>
    <pc:docChg chg="modSld">
      <pc:chgData name="Mary Ann Linder" userId="63a6bceb-3fb1-46ea-ac9c-0d166ffa0824" providerId="ADAL" clId="{CBE8F7FC-7AEF-4454-8D59-139EC0D7183B}" dt="2023-05-15T18:37:03.416" v="6" actId="6549"/>
      <pc:docMkLst>
        <pc:docMk/>
      </pc:docMkLst>
      <pc:sldChg chg="modSp mod">
        <pc:chgData name="Mary Ann Linder" userId="63a6bceb-3fb1-46ea-ac9c-0d166ffa0824" providerId="ADAL" clId="{CBE8F7FC-7AEF-4454-8D59-139EC0D7183B}" dt="2023-05-15T18:37:03.416" v="6" actId="6549"/>
        <pc:sldMkLst>
          <pc:docMk/>
          <pc:sldMk cId="0" sldId="266"/>
        </pc:sldMkLst>
        <pc:spChg chg="mod">
          <ac:chgData name="Mary Ann Linder" userId="63a6bceb-3fb1-46ea-ac9c-0d166ffa0824" providerId="ADAL" clId="{CBE8F7FC-7AEF-4454-8D59-139EC0D7183B}" dt="2023-05-15T18:37:03.416" v="6" actId="6549"/>
          <ac:spMkLst>
            <pc:docMk/>
            <pc:sldMk cId="0" sldId="266"/>
            <ac:spMk id="1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a84f5da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2a84f5da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a84f5dad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2a84f5dad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75eb39a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1275eb39a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sc@wef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speakers@wef.or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1285241" y="719036"/>
            <a:ext cx="9231410" cy="3542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Calibri"/>
              <a:buNone/>
            </a:pPr>
            <a:r>
              <a:rPr lang="en-US" sz="9800" b="1"/>
              <a:t>SPEAKER PORTAL ORIENTATION</a:t>
            </a:r>
            <a:endParaRPr/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285241" y="4145493"/>
            <a:ext cx="7132335" cy="131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MAY </a:t>
            </a:r>
            <a:r>
              <a:rPr lang="en-US" sz="2800" b="1"/>
              <a:t>17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, 2023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1:00 – 2:00 PM EASTERN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4A47-7E09-46A3-0299-6891D3C6D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32" r="60220" b="21678"/>
          <a:stretch/>
        </p:blipFill>
        <p:spPr>
          <a:xfrm>
            <a:off x="1307639" y="1437870"/>
            <a:ext cx="5629989" cy="2343105"/>
          </a:xfrm>
          <a:prstGeom prst="rect">
            <a:avLst/>
          </a:prstGeom>
        </p:spPr>
      </p:pic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SPEAKER READY ROOM</a:t>
            </a:r>
            <a:endParaRPr/>
          </a:p>
        </p:txBody>
      </p:sp>
      <p:cxnSp>
        <p:nvCxnSpPr>
          <p:cNvPr id="205" name="Google Shape;205;p12"/>
          <p:cNvCxnSpPr/>
          <p:nvPr/>
        </p:nvCxnSpPr>
        <p:spPr>
          <a:xfrm>
            <a:off x="601267" y="1103248"/>
            <a:ext cx="11116972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6" name="Google Shape;206;p12"/>
          <p:cNvCxnSpPr>
            <a:cxnSpLocks/>
          </p:cNvCxnSpPr>
          <p:nvPr/>
        </p:nvCxnSpPr>
        <p:spPr>
          <a:xfrm>
            <a:off x="5369441" y="1635632"/>
            <a:ext cx="1726171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12"/>
          <p:cNvSpPr txBox="1"/>
          <p:nvPr/>
        </p:nvSpPr>
        <p:spPr>
          <a:xfrm>
            <a:off x="7159406" y="1454792"/>
            <a:ext cx="3162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SESSION TITLE</a:t>
            </a:r>
            <a:endParaRPr/>
          </a:p>
        </p:txBody>
      </p:sp>
      <p:sp>
        <p:nvSpPr>
          <p:cNvPr id="208" name="Google Shape;208;p12"/>
          <p:cNvSpPr txBox="1"/>
          <p:nvPr/>
        </p:nvSpPr>
        <p:spPr>
          <a:xfrm>
            <a:off x="1307640" y="3780977"/>
            <a:ext cx="10072663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important task within the speaker portal will be to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your session title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allows you to view your session breakdown, which includes: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 </a:t>
            </a: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interactive sessions)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Areas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Moderator/Facilitator/ Speaker Contact Information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A4592F-A1A3-008C-3A4D-735237C76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16" r="57453" b="36707"/>
          <a:stretch/>
        </p:blipFill>
        <p:spPr>
          <a:xfrm>
            <a:off x="931484" y="1361991"/>
            <a:ext cx="4988706" cy="2333519"/>
          </a:xfrm>
          <a:prstGeom prst="rect">
            <a:avLst/>
          </a:prstGeom>
        </p:spPr>
      </p:pic>
      <p:sp>
        <p:nvSpPr>
          <p:cNvPr id="189" name="Google Shape;189;p11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SPEAKER READY ROOM</a:t>
            </a:r>
            <a:endParaRPr/>
          </a:p>
        </p:txBody>
      </p:sp>
      <p:cxnSp>
        <p:nvCxnSpPr>
          <p:cNvPr id="190" name="Google Shape;190;p11"/>
          <p:cNvCxnSpPr/>
          <p:nvPr/>
        </p:nvCxnSpPr>
        <p:spPr>
          <a:xfrm>
            <a:off x="601267" y="1103248"/>
            <a:ext cx="11116972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11"/>
          <p:cNvCxnSpPr>
            <a:cxnSpLocks/>
          </p:cNvCxnSpPr>
          <p:nvPr/>
        </p:nvCxnSpPr>
        <p:spPr>
          <a:xfrm>
            <a:off x="4793792" y="2476725"/>
            <a:ext cx="1893401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3" name="Google Shape;193;p11"/>
          <p:cNvSpPr txBox="1"/>
          <p:nvPr/>
        </p:nvSpPr>
        <p:spPr>
          <a:xfrm>
            <a:off x="6810694" y="2292059"/>
            <a:ext cx="3162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SESSION TITLE</a:t>
            </a:r>
            <a:endParaRPr/>
          </a:p>
        </p:txBody>
      </p:sp>
      <p:cxnSp>
        <p:nvCxnSpPr>
          <p:cNvPr id="194" name="Google Shape;194;p11"/>
          <p:cNvCxnSpPr>
            <a:cxnSpLocks/>
          </p:cNvCxnSpPr>
          <p:nvPr/>
        </p:nvCxnSpPr>
        <p:spPr>
          <a:xfrm>
            <a:off x="4521472" y="1650653"/>
            <a:ext cx="209549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11"/>
          <p:cNvSpPr txBox="1"/>
          <p:nvPr/>
        </p:nvSpPr>
        <p:spPr>
          <a:xfrm>
            <a:off x="6810694" y="1473722"/>
            <a:ext cx="3162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/>
          </a:p>
        </p:txBody>
      </p:sp>
      <p:cxnSp>
        <p:nvCxnSpPr>
          <p:cNvPr id="196" name="Google Shape;196;p11"/>
          <p:cNvCxnSpPr/>
          <p:nvPr/>
        </p:nvCxnSpPr>
        <p:spPr>
          <a:xfrm>
            <a:off x="5146811" y="3490394"/>
            <a:ext cx="88126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7" name="Google Shape;197;p11"/>
          <p:cNvSpPr txBox="1"/>
          <p:nvPr/>
        </p:nvSpPr>
        <p:spPr>
          <a:xfrm>
            <a:off x="6130790" y="3315667"/>
            <a:ext cx="568683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Confirmed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lets you know the task has been completed.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55757" y="4174233"/>
            <a:ext cx="11208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Opened tasks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appear as a blue button for you to click and complete the task.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Participation is now open and will close on May 22</a:t>
            </a:r>
            <a:r>
              <a:rPr lang="en-US" sz="2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 tasks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 appear but can only be completed when they become a blue button.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AB5DC8-945D-5D8B-32C7-375AB7560E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89" r="2412" b="8427"/>
          <a:stretch/>
        </p:blipFill>
        <p:spPr>
          <a:xfrm>
            <a:off x="601267" y="1103248"/>
            <a:ext cx="7122640" cy="5608715"/>
          </a:xfrm>
          <a:prstGeom prst="rect">
            <a:avLst/>
          </a:prstGeom>
        </p:spPr>
      </p:pic>
      <p:sp>
        <p:nvSpPr>
          <p:cNvPr id="213" name="Google Shape;213;p13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SPEAKER READY ROOM</a:t>
            </a:r>
            <a:endParaRPr/>
          </a:p>
        </p:txBody>
      </p:sp>
      <p:cxnSp>
        <p:nvCxnSpPr>
          <p:cNvPr id="214" name="Google Shape;214;p13"/>
          <p:cNvCxnSpPr/>
          <p:nvPr/>
        </p:nvCxnSpPr>
        <p:spPr>
          <a:xfrm>
            <a:off x="601267" y="1103248"/>
            <a:ext cx="11116972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13"/>
          <p:cNvCxnSpPr/>
          <p:nvPr/>
        </p:nvCxnSpPr>
        <p:spPr>
          <a:xfrm>
            <a:off x="3806687" y="1347630"/>
            <a:ext cx="523295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7" name="Google Shape;217;p13"/>
          <p:cNvSpPr txBox="1"/>
          <p:nvPr/>
        </p:nvSpPr>
        <p:spPr>
          <a:xfrm>
            <a:off x="9039637" y="1164330"/>
            <a:ext cx="2012676" cy="36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SESSION TITLE</a:t>
            </a:r>
            <a:endParaRPr/>
          </a:p>
        </p:txBody>
      </p:sp>
      <p:cxnSp>
        <p:nvCxnSpPr>
          <p:cNvPr id="218" name="Google Shape;218;p13"/>
          <p:cNvCxnSpPr>
            <a:cxnSpLocks/>
          </p:cNvCxnSpPr>
          <p:nvPr/>
        </p:nvCxnSpPr>
        <p:spPr>
          <a:xfrm>
            <a:off x="7925928" y="2650885"/>
            <a:ext cx="83368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9" name="Google Shape;219;p13"/>
          <p:cNvSpPr txBox="1"/>
          <p:nvPr/>
        </p:nvSpPr>
        <p:spPr>
          <a:xfrm>
            <a:off x="8838370" y="2471752"/>
            <a:ext cx="24152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/>
          </a:p>
        </p:txBody>
      </p:sp>
      <p:cxnSp>
        <p:nvCxnSpPr>
          <p:cNvPr id="220" name="Google Shape;220;p13"/>
          <p:cNvCxnSpPr/>
          <p:nvPr/>
        </p:nvCxnSpPr>
        <p:spPr>
          <a:xfrm>
            <a:off x="1928191" y="3578125"/>
            <a:ext cx="6831496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1" name="Google Shape;221;p13"/>
          <p:cNvSpPr txBox="1"/>
          <p:nvPr/>
        </p:nvSpPr>
        <p:spPr>
          <a:xfrm>
            <a:off x="8759686" y="3390520"/>
            <a:ext cx="30877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GUIDE </a:t>
            </a:r>
            <a:r>
              <a:rPr lang="en-US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(interactive session guide) </a:t>
            </a:r>
            <a:endParaRPr sz="1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2" name="Google Shape;222;p13"/>
          <p:cNvCxnSpPr>
            <a:cxnSpLocks/>
          </p:cNvCxnSpPr>
          <p:nvPr/>
        </p:nvCxnSpPr>
        <p:spPr>
          <a:xfrm flipV="1">
            <a:off x="3806687" y="6181098"/>
            <a:ext cx="4795053" cy="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3"/>
          <p:cNvSpPr txBox="1"/>
          <p:nvPr/>
        </p:nvSpPr>
        <p:spPr>
          <a:xfrm>
            <a:off x="8838370" y="5996432"/>
            <a:ext cx="30877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CONTACT INFORMATION</a:t>
            </a:r>
            <a:endParaRPr sz="1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90C458-610A-8C04-5DB0-F2F1D9422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89" r="2412" b="8427"/>
          <a:stretch/>
        </p:blipFill>
        <p:spPr>
          <a:xfrm>
            <a:off x="601267" y="1103248"/>
            <a:ext cx="7122640" cy="5608715"/>
          </a:xfrm>
          <a:prstGeom prst="rect">
            <a:avLst/>
          </a:prstGeom>
        </p:spPr>
      </p:pic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SPEAKER READY ROOM</a:t>
            </a:r>
            <a:endParaRPr/>
          </a:p>
        </p:txBody>
      </p:sp>
      <p:cxnSp>
        <p:nvCxnSpPr>
          <p:cNvPr id="229" name="Google Shape;229;p14"/>
          <p:cNvCxnSpPr/>
          <p:nvPr/>
        </p:nvCxnSpPr>
        <p:spPr>
          <a:xfrm>
            <a:off x="601267" y="1103248"/>
            <a:ext cx="11116972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14"/>
          <p:cNvSpPr/>
          <p:nvPr/>
        </p:nvSpPr>
        <p:spPr>
          <a:xfrm>
            <a:off x="548102" y="5807271"/>
            <a:ext cx="1048629" cy="472666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3" name="Google Shape;233;p14"/>
          <p:cNvCxnSpPr/>
          <p:nvPr/>
        </p:nvCxnSpPr>
        <p:spPr>
          <a:xfrm>
            <a:off x="1782741" y="6011828"/>
            <a:ext cx="546652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4" name="Google Shape;234;p14"/>
          <p:cNvSpPr txBox="1"/>
          <p:nvPr/>
        </p:nvSpPr>
        <p:spPr>
          <a:xfrm>
            <a:off x="5066328" y="1254911"/>
            <a:ext cx="6651911" cy="954107"/>
          </a:xfrm>
          <a:prstGeom prst="rect">
            <a:avLst/>
          </a:prstGeom>
          <a:noFill/>
          <a:ln w="28575" cap="flat" cmpd="sng">
            <a:solidFill>
              <a:srgbClr val="1F386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clicking on an individual’s name their contact info becomes available to you. </a:t>
            </a: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829A5-5712-AFD2-F3A5-7953960B18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87" r="68417" b="66666"/>
          <a:stretch/>
        </p:blipFill>
        <p:spPr>
          <a:xfrm>
            <a:off x="7631614" y="4869723"/>
            <a:ext cx="4445044" cy="17334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7559E-569B-8EF2-5AB8-82991243B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73" r="53136" b="10854"/>
          <a:stretch/>
        </p:blipFill>
        <p:spPr>
          <a:xfrm>
            <a:off x="675575" y="2209018"/>
            <a:ext cx="4501720" cy="3852351"/>
          </a:xfrm>
          <a:prstGeom prst="rect">
            <a:avLst/>
          </a:prstGeom>
        </p:spPr>
      </p:pic>
      <p:sp>
        <p:nvSpPr>
          <p:cNvPr id="239" name="Google Shape;239;g12a84f5dadf_0_20"/>
          <p:cNvSpPr txBox="1">
            <a:spLocks noGrp="1"/>
          </p:cNvSpPr>
          <p:nvPr>
            <p:ph type="title" idx="4294967295"/>
          </p:nvPr>
        </p:nvSpPr>
        <p:spPr>
          <a:xfrm>
            <a:off x="0" y="-2521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SPEAKER READY ROOM</a:t>
            </a:r>
            <a:endParaRPr/>
          </a:p>
        </p:txBody>
      </p:sp>
      <p:cxnSp>
        <p:nvCxnSpPr>
          <p:cNvPr id="240" name="Google Shape;240;g12a84f5dadf_0_20"/>
          <p:cNvCxnSpPr/>
          <p:nvPr/>
        </p:nvCxnSpPr>
        <p:spPr>
          <a:xfrm>
            <a:off x="601267" y="1103248"/>
            <a:ext cx="11117100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g12a84f5dadf_0_20"/>
          <p:cNvSpPr txBox="1"/>
          <p:nvPr/>
        </p:nvSpPr>
        <p:spPr>
          <a:xfrm>
            <a:off x="675575" y="1392075"/>
            <a:ext cx="11042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Authors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upload the abstract’s final paper to the speaker portal.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Presenting Authors (Speaker)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upload the presentation slides and present at WEFTEC.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12a84f5dadf_0_20"/>
          <p:cNvSpPr txBox="1"/>
          <p:nvPr/>
        </p:nvSpPr>
        <p:spPr>
          <a:xfrm>
            <a:off x="5880261" y="2440817"/>
            <a:ext cx="5030637" cy="153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Beginning on June 1st,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Authors 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Invited Speakers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will be able to see the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WEFTEC 2023 LICENSE AGREEMENT-PAPER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200" b="1">
                <a:latin typeface="Calibri"/>
                <a:ea typeface="Calibri"/>
                <a:cs typeface="Calibri"/>
                <a:sym typeface="Calibri"/>
              </a:rPr>
              <a:t>SUBMIT PAPER</a:t>
            </a:r>
            <a:r>
              <a:rPr lang="en-US" sz="2200">
                <a:latin typeface="Calibri"/>
                <a:ea typeface="Calibri"/>
                <a:cs typeface="Calibri"/>
                <a:sym typeface="Calibri"/>
              </a:rPr>
              <a:t> buttons.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g12a84f5dadf_0_20"/>
          <p:cNvCxnSpPr/>
          <p:nvPr/>
        </p:nvCxnSpPr>
        <p:spPr>
          <a:xfrm>
            <a:off x="4530116" y="4423739"/>
            <a:ext cx="881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g12a84f5dadf_0_20"/>
          <p:cNvSpPr txBox="1"/>
          <p:nvPr/>
        </p:nvSpPr>
        <p:spPr>
          <a:xfrm>
            <a:off x="5474330" y="4254387"/>
            <a:ext cx="5842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Incomplete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lets you know the task needs to be done.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a84f5dadf_0_15"/>
          <p:cNvSpPr/>
          <p:nvPr/>
        </p:nvSpPr>
        <p:spPr>
          <a:xfrm>
            <a:off x="1441175" y="1630017"/>
            <a:ext cx="8994900" cy="305130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12a84f5dadf_0_15"/>
          <p:cNvSpPr txBox="1"/>
          <p:nvPr/>
        </p:nvSpPr>
        <p:spPr>
          <a:xfrm>
            <a:off x="1285241" y="2224067"/>
            <a:ext cx="9231300" cy="16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Calibri"/>
              <a:buNone/>
            </a:pPr>
            <a:r>
              <a:rPr lang="en-US" sz="9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SPEAKER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 l="60570" t="34558" r="13342" b="14091"/>
          <a:stretch/>
        </p:blipFill>
        <p:spPr>
          <a:xfrm>
            <a:off x="631136" y="2519396"/>
            <a:ext cx="3180522" cy="332594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6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UPDATING AUTHORS AND SPEAKERS</a:t>
            </a:r>
            <a:endParaRPr/>
          </a:p>
        </p:txBody>
      </p:sp>
      <p:cxnSp>
        <p:nvCxnSpPr>
          <p:cNvPr id="259" name="Google Shape;259;p16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p16"/>
          <p:cNvSpPr txBox="1"/>
          <p:nvPr/>
        </p:nvSpPr>
        <p:spPr>
          <a:xfrm>
            <a:off x="631136" y="1323042"/>
            <a:ext cx="110432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SPEAKER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find where you can change who is presenting at WEFTEC or add/remove co-authors. </a:t>
            </a:r>
            <a:endParaRPr/>
          </a:p>
        </p:txBody>
      </p:sp>
      <p:sp>
        <p:nvSpPr>
          <p:cNvPr id="261" name="Google Shape;261;p16"/>
          <p:cNvSpPr/>
          <p:nvPr/>
        </p:nvSpPr>
        <p:spPr>
          <a:xfrm>
            <a:off x="631136" y="4958489"/>
            <a:ext cx="1689652" cy="576469"/>
          </a:xfrm>
          <a:prstGeom prst="ellipse">
            <a:avLst/>
          </a:prstGeom>
          <a:noFill/>
          <a:ln w="381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4">
            <a:alphaModFix/>
          </a:blip>
          <a:srcRect t="36036" r="2662" b="12614"/>
          <a:stretch/>
        </p:blipFill>
        <p:spPr>
          <a:xfrm>
            <a:off x="3889330" y="2519396"/>
            <a:ext cx="7671534" cy="2150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16"/>
          <p:cNvCxnSpPr/>
          <p:nvPr/>
        </p:nvCxnSpPr>
        <p:spPr>
          <a:xfrm>
            <a:off x="5088835" y="3612300"/>
            <a:ext cx="345881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64" name="Google Shape;264;p16"/>
          <p:cNvSpPr txBox="1"/>
          <p:nvPr/>
        </p:nvSpPr>
        <p:spPr>
          <a:xfrm>
            <a:off x="8625324" y="3424014"/>
            <a:ext cx="25065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PRESENTATION TITLE</a:t>
            </a:r>
            <a:endParaRPr/>
          </a:p>
        </p:txBody>
      </p:sp>
      <p:sp>
        <p:nvSpPr>
          <p:cNvPr id="265" name="Google Shape;265;p16"/>
          <p:cNvSpPr txBox="1"/>
          <p:nvPr/>
        </p:nvSpPr>
        <p:spPr>
          <a:xfrm>
            <a:off x="3861353" y="5000428"/>
            <a:ext cx="76715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presentation title of the presentation you would like to edit, select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 SPEAKER/CO-AUTHOR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make changes to presenters and/or co-authors. </a:t>
            </a:r>
            <a:endParaRPr/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5">
            <a:alphaModFix/>
          </a:blip>
          <a:srcRect l="65299" t="56900" r="5176" b="32967"/>
          <a:stretch/>
        </p:blipFill>
        <p:spPr>
          <a:xfrm>
            <a:off x="9025631" y="4282543"/>
            <a:ext cx="2648799" cy="48299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/>
          <p:nvPr/>
        </p:nvSpPr>
        <p:spPr>
          <a:xfrm>
            <a:off x="8946119" y="4059578"/>
            <a:ext cx="2800093" cy="955325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ADDING AUTHORS AND SPEAKERS</a:t>
            </a:r>
            <a:endParaRPr/>
          </a:p>
        </p:txBody>
      </p:sp>
      <p:cxnSp>
        <p:nvCxnSpPr>
          <p:cNvPr id="273" name="Google Shape;273;p17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4" name="Google Shape;274;p17"/>
          <p:cNvPicPr preferRelativeResize="0"/>
          <p:nvPr/>
        </p:nvPicPr>
        <p:blipFill rotWithShape="1">
          <a:blip r:embed="rId3">
            <a:alphaModFix/>
          </a:blip>
          <a:srcRect t="19292" b="22108"/>
          <a:stretch/>
        </p:blipFill>
        <p:spPr>
          <a:xfrm>
            <a:off x="725557" y="2018784"/>
            <a:ext cx="7644560" cy="319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 txBox="1"/>
          <p:nvPr/>
        </p:nvSpPr>
        <p:spPr>
          <a:xfrm>
            <a:off x="8628720" y="2587071"/>
            <a:ext cx="29008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begin the process of adding a speaker or co-author, click the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 AUTHOR/CO-AUTHORS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button.</a:t>
            </a:r>
            <a:endParaRPr/>
          </a:p>
        </p:txBody>
      </p:sp>
      <p:sp>
        <p:nvSpPr>
          <p:cNvPr id="276" name="Google Shape;276;p17"/>
          <p:cNvSpPr/>
          <p:nvPr/>
        </p:nvSpPr>
        <p:spPr>
          <a:xfrm>
            <a:off x="6470376" y="2826500"/>
            <a:ext cx="1818862" cy="850981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ADDING AUTHORS AND SPEAKERS</a:t>
            </a:r>
            <a:endParaRPr/>
          </a:p>
        </p:txBody>
      </p:sp>
      <p:cxnSp>
        <p:nvCxnSpPr>
          <p:cNvPr id="282" name="Google Shape;282;p18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3" name="Google Shape;283;p18"/>
          <p:cNvPicPr preferRelativeResize="0"/>
          <p:nvPr/>
        </p:nvPicPr>
        <p:blipFill rotWithShape="1">
          <a:blip r:embed="rId3">
            <a:alphaModFix/>
          </a:blip>
          <a:srcRect t="20870" r="2726" b="2173"/>
          <a:stretch/>
        </p:blipFill>
        <p:spPr>
          <a:xfrm>
            <a:off x="725557" y="1689652"/>
            <a:ext cx="7652271" cy="4323518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8"/>
          <p:cNvSpPr txBox="1"/>
          <p:nvPr/>
        </p:nvSpPr>
        <p:spPr>
          <a:xfrm>
            <a:off x="8660007" y="1739349"/>
            <a:ext cx="2900857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 the one or all the following to search for the person you would like to add: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Name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Name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entered this information, click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285" name="Google Shape;285;p18"/>
          <p:cNvCxnSpPr/>
          <p:nvPr/>
        </p:nvCxnSpPr>
        <p:spPr>
          <a:xfrm rot="10800000">
            <a:off x="1570383" y="3240156"/>
            <a:ext cx="695739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6" name="Google Shape;286;p18"/>
          <p:cNvCxnSpPr/>
          <p:nvPr/>
        </p:nvCxnSpPr>
        <p:spPr>
          <a:xfrm rot="10800000">
            <a:off x="1600200" y="3952243"/>
            <a:ext cx="695739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7" name="Google Shape;287;p18"/>
          <p:cNvCxnSpPr/>
          <p:nvPr/>
        </p:nvCxnSpPr>
        <p:spPr>
          <a:xfrm rot="10800000">
            <a:off x="1295400" y="5376852"/>
            <a:ext cx="695739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8" name="Google Shape;288;p18"/>
          <p:cNvSpPr/>
          <p:nvPr/>
        </p:nvSpPr>
        <p:spPr>
          <a:xfrm>
            <a:off x="7433615" y="5019262"/>
            <a:ext cx="934276" cy="526776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ADDING AUTHORS AND SPEAKERS</a:t>
            </a:r>
            <a:endParaRPr/>
          </a:p>
        </p:txBody>
      </p:sp>
      <p:cxnSp>
        <p:nvCxnSpPr>
          <p:cNvPr id="294" name="Google Shape;294;p19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19"/>
          <p:cNvSpPr txBox="1"/>
          <p:nvPr/>
        </p:nvSpPr>
        <p:spPr>
          <a:xfrm>
            <a:off x="847850" y="1459042"/>
            <a:ext cx="106318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search result have pulled, select rather you will be adding the person as a Co-author or a Presenting Author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(Speaker)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then select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19"/>
          <p:cNvPicPr preferRelativeResize="0"/>
          <p:nvPr/>
        </p:nvPicPr>
        <p:blipFill rotWithShape="1">
          <a:blip r:embed="rId3">
            <a:alphaModFix/>
          </a:blip>
          <a:srcRect t="43914" r="2415" b="5651"/>
          <a:stretch/>
        </p:blipFill>
        <p:spPr>
          <a:xfrm>
            <a:off x="965822" y="2524539"/>
            <a:ext cx="9370874" cy="34588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19"/>
          <p:cNvCxnSpPr/>
          <p:nvPr/>
        </p:nvCxnSpPr>
        <p:spPr>
          <a:xfrm rot="10800000">
            <a:off x="2792896" y="3965712"/>
            <a:ext cx="695739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8" name="Google Shape;298;p19"/>
          <p:cNvSpPr/>
          <p:nvPr/>
        </p:nvSpPr>
        <p:spPr>
          <a:xfrm>
            <a:off x="5035033" y="5364447"/>
            <a:ext cx="1232452" cy="780610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73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1"/>
              <a:t>GETTING STARTED: LOGGING IN</a:t>
            </a:r>
            <a:endParaRPr/>
          </a:p>
        </p:txBody>
      </p:sp>
      <p:cxnSp>
        <p:nvCxnSpPr>
          <p:cNvPr id="94" name="Google Shape;94;p2"/>
          <p:cNvCxnSpPr/>
          <p:nvPr/>
        </p:nvCxnSpPr>
        <p:spPr>
          <a:xfrm>
            <a:off x="1052514" y="1302029"/>
            <a:ext cx="10301286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6" name="Google Shape;96;p2"/>
          <p:cNvSpPr txBox="1"/>
          <p:nvPr/>
        </p:nvSpPr>
        <p:spPr>
          <a:xfrm>
            <a:off x="7103978" y="1723739"/>
            <a:ext cx="4545495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WEF Members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 using your WEF Membership information.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do not remember your password, you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csc@wef.org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a password reset.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Non-members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 credentials can be found in your acceptance/invitation email.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still have trouble logging in, email </a:t>
            </a:r>
            <a:r>
              <a:rPr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speakers@wef.org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2E7EA-8D23-E519-CF73-9B35A7E04A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240" r="4986"/>
          <a:stretch/>
        </p:blipFill>
        <p:spPr>
          <a:xfrm>
            <a:off x="989097" y="1570995"/>
            <a:ext cx="5913420" cy="48298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ADDING AUTHORS AND SPEAKERS</a:t>
            </a:r>
            <a:endParaRPr/>
          </a:p>
        </p:txBody>
      </p:sp>
      <p:cxnSp>
        <p:nvCxnSpPr>
          <p:cNvPr id="304" name="Google Shape;304;p20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20"/>
          <p:cNvSpPr txBox="1"/>
          <p:nvPr/>
        </p:nvSpPr>
        <p:spPr>
          <a:xfrm>
            <a:off x="725557" y="1140994"/>
            <a:ext cx="1075413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search does not get any results and you received the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RECORDS FOUND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message, use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CO-AUTHOR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SPEAKER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add them into the system manually. After entering the name, company, work phone, and email of the new speaker, they will be added to the presentation. 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20"/>
          <p:cNvPicPr preferRelativeResize="0"/>
          <p:nvPr/>
        </p:nvPicPr>
        <p:blipFill rotWithShape="1">
          <a:blip r:embed="rId3">
            <a:alphaModFix/>
          </a:blip>
          <a:srcRect t="33244" r="2837" b="11739"/>
          <a:stretch/>
        </p:blipFill>
        <p:spPr>
          <a:xfrm>
            <a:off x="1478049" y="2659371"/>
            <a:ext cx="9330321" cy="3772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20"/>
          <p:cNvCxnSpPr/>
          <p:nvPr/>
        </p:nvCxnSpPr>
        <p:spPr>
          <a:xfrm>
            <a:off x="315170" y="5237921"/>
            <a:ext cx="120263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08" name="Google Shape;308;p20"/>
          <p:cNvCxnSpPr/>
          <p:nvPr/>
        </p:nvCxnSpPr>
        <p:spPr>
          <a:xfrm>
            <a:off x="315170" y="5708372"/>
            <a:ext cx="120263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REMOVING AUTHORS AND SPEAKERS</a:t>
            </a:r>
            <a:endParaRPr/>
          </a:p>
        </p:txBody>
      </p:sp>
      <p:cxnSp>
        <p:nvCxnSpPr>
          <p:cNvPr id="314" name="Google Shape;314;p21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5" name="Google Shape;315;p21"/>
          <p:cNvSpPr txBox="1"/>
          <p:nvPr/>
        </p:nvSpPr>
        <p:spPr>
          <a:xfrm>
            <a:off x="720587" y="1253469"/>
            <a:ext cx="1083530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add desired speakers before removing any speakers.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remove yourself from a session or presentation, you will no longer have access to the speaker portal. </a:t>
            </a:r>
            <a:endParaRPr/>
          </a:p>
        </p:txBody>
      </p:sp>
      <p:pic>
        <p:nvPicPr>
          <p:cNvPr id="316" name="Google Shape;316;p21"/>
          <p:cNvPicPr preferRelativeResize="0"/>
          <p:nvPr/>
        </p:nvPicPr>
        <p:blipFill rotWithShape="1">
          <a:blip r:embed="rId3">
            <a:alphaModFix/>
          </a:blip>
          <a:srcRect t="19292" b="12319"/>
          <a:stretch/>
        </p:blipFill>
        <p:spPr>
          <a:xfrm>
            <a:off x="719298" y="2632700"/>
            <a:ext cx="7644560" cy="373370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1"/>
          <p:cNvSpPr txBox="1"/>
          <p:nvPr/>
        </p:nvSpPr>
        <p:spPr>
          <a:xfrm>
            <a:off x="8571845" y="3365134"/>
            <a:ext cx="29008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 speaker, click the check box near the speaker’s name followed by the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button. </a:t>
            </a:r>
            <a:endParaRPr/>
          </a:p>
        </p:txBody>
      </p:sp>
      <p:cxnSp>
        <p:nvCxnSpPr>
          <p:cNvPr id="318" name="Google Shape;318;p21"/>
          <p:cNvCxnSpPr/>
          <p:nvPr/>
        </p:nvCxnSpPr>
        <p:spPr>
          <a:xfrm rot="10800000">
            <a:off x="1093304" y="5039139"/>
            <a:ext cx="765313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9" name="Google Shape;319;p21"/>
          <p:cNvSpPr/>
          <p:nvPr/>
        </p:nvSpPr>
        <p:spPr>
          <a:xfrm>
            <a:off x="3925957" y="5764696"/>
            <a:ext cx="1232452" cy="780610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/>
          <p:nvPr/>
        </p:nvSpPr>
        <p:spPr>
          <a:xfrm>
            <a:off x="3341103" y="1620150"/>
            <a:ext cx="5509800" cy="3051300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2"/>
          <p:cNvSpPr txBox="1"/>
          <p:nvPr/>
        </p:nvSpPr>
        <p:spPr>
          <a:xfrm>
            <a:off x="3426525" y="1830450"/>
            <a:ext cx="5335800" cy="26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5"/>
              <a:buFont typeface="Calibri"/>
              <a:buNone/>
            </a:pPr>
            <a:r>
              <a:rPr lang="en-US" sz="595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</a:t>
            </a:r>
            <a:endParaRPr sz="595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55"/>
              <a:buFont typeface="Calibri"/>
              <a:buNone/>
            </a:pPr>
            <a:r>
              <a:rPr lang="en-US" sz="5955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RESUME/CV</a:t>
            </a:r>
            <a:endParaRPr sz="5955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5A569F-E047-1F6B-CA68-10FA30823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4" t="25575" r="26378" b="8865"/>
          <a:stretch/>
        </p:blipFill>
        <p:spPr>
          <a:xfrm>
            <a:off x="505877" y="1771384"/>
            <a:ext cx="3991294" cy="4496085"/>
          </a:xfrm>
          <a:prstGeom prst="rect">
            <a:avLst/>
          </a:prstGeom>
        </p:spPr>
      </p:pic>
      <p:sp>
        <p:nvSpPr>
          <p:cNvPr id="331" name="Google Shape;331;p23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UPLOADING SPEAKER INTRODUCTION AND PHOTO</a:t>
            </a:r>
            <a:endParaRPr/>
          </a:p>
        </p:txBody>
      </p:sp>
      <p:cxnSp>
        <p:nvCxnSpPr>
          <p:cNvPr id="332" name="Google Shape;332;p23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p23"/>
          <p:cNvSpPr txBox="1"/>
          <p:nvPr/>
        </p:nvSpPr>
        <p:spPr>
          <a:xfrm>
            <a:off x="642829" y="1163549"/>
            <a:ext cx="1104329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INTRODUCTION &amp; PHOTO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directed to the area where you can upload both your introduction and photo.</a:t>
            </a:r>
            <a:endParaRPr sz="1200"/>
          </a:p>
        </p:txBody>
      </p:sp>
      <p:sp>
        <p:nvSpPr>
          <p:cNvPr id="334" name="Google Shape;334;p23"/>
          <p:cNvSpPr/>
          <p:nvPr/>
        </p:nvSpPr>
        <p:spPr>
          <a:xfrm>
            <a:off x="858888" y="4201397"/>
            <a:ext cx="2468214" cy="576469"/>
          </a:xfrm>
          <a:prstGeom prst="ellipse">
            <a:avLst/>
          </a:prstGeom>
          <a:noFill/>
          <a:ln w="381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5" name="Google Shape;335;p23"/>
          <p:cNvPicPr preferRelativeResize="0"/>
          <p:nvPr/>
        </p:nvPicPr>
        <p:blipFill rotWithShape="1">
          <a:blip r:embed="rId4">
            <a:alphaModFix/>
          </a:blip>
          <a:srcRect t="17485" r="2337" b="12404"/>
          <a:stretch/>
        </p:blipFill>
        <p:spPr>
          <a:xfrm>
            <a:off x="3406614" y="3053017"/>
            <a:ext cx="8382850" cy="319699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3"/>
          <p:cNvSpPr txBox="1"/>
          <p:nvPr/>
        </p:nvSpPr>
        <p:spPr>
          <a:xfrm>
            <a:off x="4859078" y="1849495"/>
            <a:ext cx="640149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your short introduction into the box provided and use the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FILE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button to upload a headshot. </a:t>
            </a:r>
            <a:endParaRPr/>
          </a:p>
        </p:txBody>
      </p:sp>
      <p:sp>
        <p:nvSpPr>
          <p:cNvPr id="337" name="Google Shape;337;p23"/>
          <p:cNvSpPr/>
          <p:nvPr/>
        </p:nvSpPr>
        <p:spPr>
          <a:xfrm>
            <a:off x="3327102" y="5852751"/>
            <a:ext cx="897029" cy="414718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241EC-7E6D-91D2-044E-08EC89AD9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4" t="25575" r="26378" b="8865"/>
          <a:stretch/>
        </p:blipFill>
        <p:spPr>
          <a:xfrm>
            <a:off x="564965" y="1973635"/>
            <a:ext cx="3728798" cy="4200390"/>
          </a:xfrm>
          <a:prstGeom prst="rect">
            <a:avLst/>
          </a:prstGeom>
        </p:spPr>
      </p:pic>
      <p:sp>
        <p:nvSpPr>
          <p:cNvPr id="342" name="Google Shape;342;g1275eb39a11_0_0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UPLOADING SPEAKER RESUME/CV</a:t>
            </a:r>
            <a:endParaRPr/>
          </a:p>
        </p:txBody>
      </p:sp>
      <p:pic>
        <p:nvPicPr>
          <p:cNvPr id="343" name="Google Shape;343;g1275eb39a11_0_0"/>
          <p:cNvPicPr preferRelativeResize="0"/>
          <p:nvPr/>
        </p:nvPicPr>
        <p:blipFill rotWithShape="1">
          <a:blip r:embed="rId4">
            <a:alphaModFix/>
          </a:blip>
          <a:srcRect t="15188" r="46972" b="2978"/>
          <a:stretch/>
        </p:blipFill>
        <p:spPr>
          <a:xfrm>
            <a:off x="8826050" y="2792575"/>
            <a:ext cx="2386650" cy="3663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g1275eb39a11_0_0"/>
          <p:cNvCxnSpPr/>
          <p:nvPr/>
        </p:nvCxnSpPr>
        <p:spPr>
          <a:xfrm>
            <a:off x="725557" y="1103248"/>
            <a:ext cx="10835400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6" name="Google Shape;346;g1275eb39a11_0_0"/>
          <p:cNvSpPr txBox="1"/>
          <p:nvPr/>
        </p:nvSpPr>
        <p:spPr>
          <a:xfrm>
            <a:off x="631136" y="1323042"/>
            <a:ext cx="11043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CV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 directed to the area where you can upload both your resume/cv.</a:t>
            </a:r>
            <a:endParaRPr/>
          </a:p>
        </p:txBody>
      </p:sp>
      <p:sp>
        <p:nvSpPr>
          <p:cNvPr id="347" name="Google Shape;347;g1275eb39a11_0_0"/>
          <p:cNvSpPr/>
          <p:nvPr/>
        </p:nvSpPr>
        <p:spPr>
          <a:xfrm>
            <a:off x="564900" y="4804019"/>
            <a:ext cx="1689600" cy="576600"/>
          </a:xfrm>
          <a:prstGeom prst="ellipse">
            <a:avLst/>
          </a:prstGeom>
          <a:noFill/>
          <a:ln w="381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275eb39a11_0_0"/>
          <p:cNvSpPr txBox="1"/>
          <p:nvPr/>
        </p:nvSpPr>
        <p:spPr>
          <a:xfrm>
            <a:off x="4351625" y="1829238"/>
            <a:ext cx="7068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 a PDF version of your resume/cv by clicking and dragging the file into the upload box.</a:t>
            </a:r>
            <a:endParaRPr/>
          </a:p>
        </p:txBody>
      </p:sp>
      <p:sp>
        <p:nvSpPr>
          <p:cNvPr id="349" name="Google Shape;349;g1275eb39a11_0_0"/>
          <p:cNvSpPr/>
          <p:nvPr/>
        </p:nvSpPr>
        <p:spPr>
          <a:xfrm>
            <a:off x="8710390" y="6041676"/>
            <a:ext cx="897000" cy="414600"/>
          </a:xfrm>
          <a:prstGeom prst="ellips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g1275eb39a11_0_0"/>
          <p:cNvPicPr preferRelativeResize="0"/>
          <p:nvPr/>
        </p:nvPicPr>
        <p:blipFill rotWithShape="1">
          <a:blip r:embed="rId5">
            <a:alphaModFix/>
          </a:blip>
          <a:srcRect t="25296" r="3278" b="6574"/>
          <a:stretch/>
        </p:blipFill>
        <p:spPr>
          <a:xfrm>
            <a:off x="4351625" y="2589425"/>
            <a:ext cx="4529251" cy="249822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1275eb39a11_0_0"/>
          <p:cNvSpPr txBox="1"/>
          <p:nvPr/>
        </p:nvSpPr>
        <p:spPr>
          <a:xfrm>
            <a:off x="4351625" y="5145484"/>
            <a:ext cx="435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the file appears in the upload box, fill in the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 TYPE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press </a:t>
            </a: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UPLOAD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352" name="Google Shape;352;g1275eb39a11_0_0"/>
          <p:cNvCxnSpPr/>
          <p:nvPr/>
        </p:nvCxnSpPr>
        <p:spPr>
          <a:xfrm>
            <a:off x="7999320" y="5087646"/>
            <a:ext cx="1202700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4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4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4"/>
          <p:cNvSpPr txBox="1">
            <a:spLocks noGrp="1"/>
          </p:cNvSpPr>
          <p:nvPr>
            <p:ph type="ctrTitle"/>
          </p:nvPr>
        </p:nvSpPr>
        <p:spPr>
          <a:xfrm>
            <a:off x="1285241" y="2335842"/>
            <a:ext cx="9231410" cy="154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Calibri"/>
              <a:buNone/>
            </a:pPr>
            <a:r>
              <a:rPr lang="en-US" sz="9800" b="1"/>
              <a:t>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2371060" y="1630017"/>
            <a:ext cx="7070651" cy="3051313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1285241" y="2224067"/>
            <a:ext cx="9231410" cy="162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Calibri"/>
              <a:buNone/>
            </a:pPr>
            <a:r>
              <a:rPr lang="en-US" sz="9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53B022-F8A4-A899-B256-9AF0F5142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" t="21550" r="4291" b="14728"/>
          <a:stretch/>
        </p:blipFill>
        <p:spPr>
          <a:xfrm>
            <a:off x="264432" y="1725661"/>
            <a:ext cx="7009398" cy="4103792"/>
          </a:xfrm>
          <a:prstGeom prst="rect">
            <a:avLst/>
          </a:prstGeom>
        </p:spPr>
      </p:pic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435665" y="7321"/>
            <a:ext cx="113206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1"/>
              <a:t>PARTICIPATION CONFIRMATION</a:t>
            </a:r>
            <a:endParaRPr/>
          </a:p>
        </p:txBody>
      </p:sp>
      <p:cxnSp>
        <p:nvCxnSpPr>
          <p:cNvPr id="108" name="Google Shape;108;p4"/>
          <p:cNvCxnSpPr/>
          <p:nvPr/>
        </p:nvCxnSpPr>
        <p:spPr>
          <a:xfrm>
            <a:off x="536712" y="1192701"/>
            <a:ext cx="10933045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4"/>
          <p:cNvCxnSpPr/>
          <p:nvPr/>
        </p:nvCxnSpPr>
        <p:spPr>
          <a:xfrm>
            <a:off x="4794017" y="2417836"/>
            <a:ext cx="294198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1" name="Google Shape;111;p4"/>
          <p:cNvCxnSpPr/>
          <p:nvPr/>
        </p:nvCxnSpPr>
        <p:spPr>
          <a:xfrm>
            <a:off x="4366633" y="3723174"/>
            <a:ext cx="336936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2" name="Google Shape;112;p4"/>
          <p:cNvCxnSpPr/>
          <p:nvPr/>
        </p:nvCxnSpPr>
        <p:spPr>
          <a:xfrm>
            <a:off x="4557135" y="4153868"/>
            <a:ext cx="331304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Google Shape;113;p4"/>
          <p:cNvCxnSpPr/>
          <p:nvPr/>
        </p:nvCxnSpPr>
        <p:spPr>
          <a:xfrm>
            <a:off x="5055746" y="2759077"/>
            <a:ext cx="294198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" name="Google Shape;114;p4"/>
          <p:cNvCxnSpPr/>
          <p:nvPr/>
        </p:nvCxnSpPr>
        <p:spPr>
          <a:xfrm>
            <a:off x="4890098" y="3080443"/>
            <a:ext cx="2941983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5" name="Google Shape;115;p4"/>
          <p:cNvSpPr txBox="1"/>
          <p:nvPr/>
        </p:nvSpPr>
        <p:spPr>
          <a:xfrm>
            <a:off x="7870179" y="2186614"/>
            <a:ext cx="3162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PRESENTATION/SESSION TITLE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8130251" y="2588180"/>
            <a:ext cx="3162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INTERACTIVE/TRADITIONAL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7870179" y="2924187"/>
            <a:ext cx="31623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PRESENTATION/SESSION TIME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7870179" y="3538508"/>
            <a:ext cx="39648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SPEAKER/MODERATOR/FACILITATOR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7878461" y="3988386"/>
            <a:ext cx="39648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CONFIRMATION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7401422" y="4482781"/>
            <a:ext cx="463163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select </a:t>
            </a:r>
            <a:r>
              <a:rPr lang="en-US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if you intend to completely withdraw your paper. If you are unavailable and have a co-author who can take your place, select </a:t>
            </a:r>
            <a:r>
              <a:rPr lang="en-US" sz="18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YES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you will be able to change the speaker after entering the portal.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9AD53-0255-5C27-4137-FBCEC3599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78" r="11570" b="6416"/>
          <a:stretch/>
        </p:blipFill>
        <p:spPr>
          <a:xfrm>
            <a:off x="658525" y="1745174"/>
            <a:ext cx="10781414" cy="4780406"/>
          </a:xfrm>
          <a:prstGeom prst="rect">
            <a:avLst/>
          </a:prstGeom>
        </p:spPr>
      </p:pic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0" y="-2516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SPEAKER PORTAL DASHBOARD</a:t>
            </a:r>
            <a:endParaRPr/>
          </a:p>
        </p:txBody>
      </p:sp>
      <p:cxnSp>
        <p:nvCxnSpPr>
          <p:cNvPr id="144" name="Google Shape;144;p6"/>
          <p:cNvCxnSpPr/>
          <p:nvPr/>
        </p:nvCxnSpPr>
        <p:spPr>
          <a:xfrm>
            <a:off x="596348" y="1192700"/>
            <a:ext cx="10843591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" name="Google Shape;147;p6"/>
          <p:cNvSpPr txBox="1"/>
          <p:nvPr/>
        </p:nvSpPr>
        <p:spPr>
          <a:xfrm>
            <a:off x="445605" y="1280145"/>
            <a:ext cx="113007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DASHBOARD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 found in the upper left-hand corner from any page to easily navigate the speaker portal. </a:t>
            </a:r>
            <a:endParaRPr/>
          </a:p>
        </p:txBody>
      </p:sp>
      <p:cxnSp>
        <p:nvCxnSpPr>
          <p:cNvPr id="148" name="Google Shape;148;p6"/>
          <p:cNvCxnSpPr/>
          <p:nvPr/>
        </p:nvCxnSpPr>
        <p:spPr>
          <a:xfrm>
            <a:off x="596348" y="4976196"/>
            <a:ext cx="1421296" cy="0"/>
          </a:xfrm>
          <a:prstGeom prst="straightConnector1">
            <a:avLst/>
          </a:prstGeom>
          <a:noFill/>
          <a:ln w="76200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9" name="Google Shape;149;p6"/>
          <p:cNvCxnSpPr/>
          <p:nvPr/>
        </p:nvCxnSpPr>
        <p:spPr>
          <a:xfrm rot="10800000">
            <a:off x="9759147" y="3780646"/>
            <a:ext cx="1457741" cy="0"/>
          </a:xfrm>
          <a:prstGeom prst="straightConnector1">
            <a:avLst/>
          </a:prstGeom>
          <a:noFill/>
          <a:ln w="76200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0" name="Google Shape;150;p6"/>
          <p:cNvCxnSpPr/>
          <p:nvPr/>
        </p:nvCxnSpPr>
        <p:spPr>
          <a:xfrm rot="10800000">
            <a:off x="9759147" y="4402038"/>
            <a:ext cx="1457741" cy="0"/>
          </a:xfrm>
          <a:prstGeom prst="straightConnector1">
            <a:avLst/>
          </a:prstGeom>
          <a:noFill/>
          <a:ln w="76200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1" name="Google Shape;151;p6"/>
          <p:cNvCxnSpPr/>
          <p:nvPr/>
        </p:nvCxnSpPr>
        <p:spPr>
          <a:xfrm>
            <a:off x="596348" y="3780646"/>
            <a:ext cx="1421296" cy="0"/>
          </a:xfrm>
          <a:prstGeom prst="straightConnector1">
            <a:avLst/>
          </a:prstGeom>
          <a:noFill/>
          <a:ln w="76200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" name="Google Shape;148;p6">
            <a:extLst>
              <a:ext uri="{FF2B5EF4-FFF2-40B4-BE49-F238E27FC236}">
                <a16:creationId xmlns:a16="http://schemas.microsoft.com/office/drawing/2014/main" id="{ABC1794F-36BE-64A4-4FA3-ECC2C0A3B5D4}"/>
              </a:ext>
            </a:extLst>
          </p:cNvPr>
          <p:cNvCxnSpPr/>
          <p:nvPr/>
        </p:nvCxnSpPr>
        <p:spPr>
          <a:xfrm>
            <a:off x="596348" y="5511368"/>
            <a:ext cx="1421296" cy="0"/>
          </a:xfrm>
          <a:prstGeom prst="straightConnector1">
            <a:avLst/>
          </a:prstGeom>
          <a:noFill/>
          <a:ln w="76200" cap="flat" cmpd="sng">
            <a:solidFill>
              <a:srgbClr val="38562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1818861" y="1630017"/>
            <a:ext cx="8259417" cy="3051313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1285241" y="2224067"/>
            <a:ext cx="9231410" cy="162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Calibri"/>
              <a:buNone/>
            </a:pPr>
            <a:r>
              <a:rPr lang="en-US" sz="9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/>
        </p:nvSpPr>
        <p:spPr>
          <a:xfrm>
            <a:off x="4918617" y="1886128"/>
            <a:ext cx="6132300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WEF Members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speaker portal will pull your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nformation from the Membership Database the first time you log in. After that, any changes you make in the Speaker Portal will remain; however, they will not affect your WEF Membership profile.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recommend any changes made in the speaker portal should be made on your membership profile as well.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contact information provided to the speaker portal will be used for all speakers, moderators, and facilitators to remain in contact with each other leading up to WEFTEC. </a:t>
            </a:r>
            <a:endParaRPr dirty="0"/>
          </a:p>
        </p:txBody>
      </p:sp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0" y="-2516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SPEAKER PORTAL DASHBOARD</a:t>
            </a:r>
            <a:endParaRPr/>
          </a:p>
        </p:txBody>
      </p:sp>
      <p:cxnSp>
        <p:nvCxnSpPr>
          <p:cNvPr id="164" name="Google Shape;164;p8"/>
          <p:cNvCxnSpPr/>
          <p:nvPr/>
        </p:nvCxnSpPr>
        <p:spPr>
          <a:xfrm>
            <a:off x="596348" y="1192700"/>
            <a:ext cx="10843591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8"/>
          <p:cNvSpPr txBox="1"/>
          <p:nvPr/>
        </p:nvSpPr>
        <p:spPr>
          <a:xfrm>
            <a:off x="614568" y="1193470"/>
            <a:ext cx="108253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Upon entering the Speaker Portal, click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EDIT CONTACT INFO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confirm your email address and company information.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D148D-4368-DEA4-14A1-15617D30F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77" t="29896" r="24684" b="3219"/>
          <a:stretch/>
        </p:blipFill>
        <p:spPr>
          <a:xfrm>
            <a:off x="596348" y="2069503"/>
            <a:ext cx="4274288" cy="4587000"/>
          </a:xfrm>
          <a:prstGeom prst="rect">
            <a:avLst/>
          </a:prstGeom>
        </p:spPr>
      </p:pic>
      <p:sp>
        <p:nvSpPr>
          <p:cNvPr id="167" name="Google Shape;167;p8"/>
          <p:cNvSpPr/>
          <p:nvPr/>
        </p:nvSpPr>
        <p:spPr>
          <a:xfrm>
            <a:off x="947731" y="3112093"/>
            <a:ext cx="1818861" cy="844818"/>
          </a:xfrm>
          <a:prstGeom prst="ellipse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"/>
          <p:cNvSpPr/>
          <p:nvPr/>
        </p:nvSpPr>
        <p:spPr>
          <a:xfrm>
            <a:off x="1285241" y="1630017"/>
            <a:ext cx="9231410" cy="3051313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1285241" y="2224067"/>
            <a:ext cx="9231410" cy="162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Calibri"/>
              <a:buNone/>
            </a:pPr>
            <a:r>
              <a:rPr lang="en-US" sz="9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 PORTAL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CDA8FF-39A2-41BE-DED8-458CCEC89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8" t="24961" r="24685" b="9302"/>
          <a:stretch/>
        </p:blipFill>
        <p:spPr>
          <a:xfrm>
            <a:off x="1180214" y="1534063"/>
            <a:ext cx="4242390" cy="4508205"/>
          </a:xfrm>
          <a:prstGeom prst="rect">
            <a:avLst/>
          </a:prstGeom>
        </p:spPr>
      </p:pic>
      <p:sp>
        <p:nvSpPr>
          <p:cNvPr id="178" name="Google Shape;178;p10"/>
          <p:cNvSpPr txBox="1">
            <a:spLocks noGrp="1"/>
          </p:cNvSpPr>
          <p:nvPr>
            <p:ph type="title"/>
          </p:nvPr>
        </p:nvSpPr>
        <p:spPr>
          <a:xfrm>
            <a:off x="0" y="-2521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ENTERING YOUR READY ROOM</a:t>
            </a:r>
            <a:endParaRPr/>
          </a:p>
        </p:txBody>
      </p:sp>
      <p:cxnSp>
        <p:nvCxnSpPr>
          <p:cNvPr id="179" name="Google Shape;179;p10"/>
          <p:cNvCxnSpPr/>
          <p:nvPr/>
        </p:nvCxnSpPr>
        <p:spPr>
          <a:xfrm>
            <a:off x="725557" y="1103248"/>
            <a:ext cx="10835307" cy="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0" name="Google Shape;180;p10"/>
          <p:cNvSpPr txBox="1"/>
          <p:nvPr/>
        </p:nvSpPr>
        <p:spPr>
          <a:xfrm>
            <a:off x="5626355" y="1828667"/>
            <a:ext cx="568105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SPEAKER PORTAL to enter your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 READY ROOM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you will find information for your assigned sessions. </a:t>
            </a: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1448111" y="2740720"/>
            <a:ext cx="1689652" cy="576469"/>
          </a:xfrm>
          <a:prstGeom prst="ellipse">
            <a:avLst/>
          </a:prstGeom>
          <a:noFill/>
          <a:ln w="3810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5626355" y="3077168"/>
            <a:ext cx="568105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introduction to the speaker portal and download links for all Informational Packets can be found at the top of your ready room.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not done so, please download and review your packet.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acfa20-5adf-4164-a59c-e6bdc0f72aa9">
      <Terms xmlns="http://schemas.microsoft.com/office/infopath/2007/PartnerControls"/>
    </lcf76f155ced4ddcb4097134ff3c332f>
    <TaxCatchAll xmlns="ec05cc14-3ab4-4df6-9c80-a2c349aff21e" xsi:nil="true"/>
    <db8e8bd21eba47a7874dd68c6bf8ab4c xmlns="ec05cc14-3ab4-4df6-9c80-a2c349aff21e">
      <Terms xmlns="http://schemas.microsoft.com/office/infopath/2007/PartnerControls"/>
    </db8e8bd21eba47a7874dd68c6bf8ab4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CC84AE0683A49AB228D787BE7F3AA" ma:contentTypeVersion="9" ma:contentTypeDescription="Create a new document." ma:contentTypeScope="" ma:versionID="0423a2a744ae7a942f81b099dc36d486">
  <xsd:schema xmlns:xsd="http://www.w3.org/2001/XMLSchema" xmlns:xs="http://www.w3.org/2001/XMLSchema" xmlns:p="http://schemas.microsoft.com/office/2006/metadata/properties" xmlns:ns2="ec05cc14-3ab4-4df6-9c80-a2c349aff21e" xmlns:ns3="baacfa20-5adf-4164-a59c-e6bdc0f72aa9" targetNamespace="http://schemas.microsoft.com/office/2006/metadata/properties" ma:root="true" ma:fieldsID="23dd073323fe05b37e8f3fc4847e195e" ns2:_="" ns3:_="">
    <xsd:import namespace="ec05cc14-3ab4-4df6-9c80-a2c349aff21e"/>
    <xsd:import namespace="baacfa20-5adf-4164-a59c-e6bdc0f72aa9"/>
    <xsd:element name="properties">
      <xsd:complexType>
        <xsd:sequence>
          <xsd:element name="documentManagement">
            <xsd:complexType>
              <xsd:all>
                <xsd:element ref="ns2:db8e8bd21eba47a7874dd68c6bf8ab4c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5cc14-3ab4-4df6-9c80-a2c349aff21e" elementFormDefault="qualified">
    <xsd:import namespace="http://schemas.microsoft.com/office/2006/documentManagement/types"/>
    <xsd:import namespace="http://schemas.microsoft.com/office/infopath/2007/PartnerControls"/>
    <xsd:element name="db8e8bd21eba47a7874dd68c6bf8ab4c" ma:index="8" nillable="true" ma:taxonomy="true" ma:internalName="db8e8bd21eba47a7874dd68c6bf8ab4c" ma:taxonomyFieldName="Document_x0020_Tag" ma:displayName="Document Tag" ma:default="" ma:fieldId="{db8e8bd2-1eba-47a7-874d-d68c6bf8ab4c}" ma:sspId="87ecc5e9-320c-4d8c-a141-326ea8f36e16" ma:termSetId="885fac79-ffe4-4b74-b067-060367f8ae9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0781051-078a-49cf-9da2-ecb5c02c9d5b}" ma:internalName="TaxCatchAll" ma:showField="CatchAllData" ma:web="186557c2-86c7-4c5c-96ab-510a0194d3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0781051-078a-49cf-9da2-ecb5c02c9d5b}" ma:internalName="TaxCatchAllLabel" ma:readOnly="true" ma:showField="CatchAllDataLabel" ma:web="186557c2-86c7-4c5c-96ab-510a0194d3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cfa20-5adf-4164-a59c-e6bdc0f72a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7ecc5e9-320c-4d8c-a141-326ea8f36e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87ecc5e9-320c-4d8c-a141-326ea8f36e16" ContentTypeId="0x0101" PreviousValue="false" LastSyncTimeStamp="2016-08-22T14:58:39.237Z"/>
</file>

<file path=customXml/itemProps1.xml><?xml version="1.0" encoding="utf-8"?>
<ds:datastoreItem xmlns:ds="http://schemas.openxmlformats.org/officeDocument/2006/customXml" ds:itemID="{7F5A1954-785E-4F3A-A61F-757B7C97CAB4}">
  <ds:schemaRefs>
    <ds:schemaRef ds:uri="baacfa20-5adf-4164-a59c-e6bdc0f72aa9"/>
    <ds:schemaRef ds:uri="ec05cc14-3ab4-4df6-9c80-a2c349aff21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566A0A-C2BB-4F62-8184-C63575EB376A}">
  <ds:schemaRefs>
    <ds:schemaRef ds:uri="baacfa20-5adf-4164-a59c-e6bdc0f72aa9"/>
    <ds:schemaRef ds:uri="ec05cc14-3ab4-4df6-9c80-a2c349aff21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A0E3EE4-DBD1-4C9F-90A5-DB0DC81F2EB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D82C2FE-FCC9-4A70-A42B-16F4A388643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Office PowerPoint</Application>
  <PresentationFormat>Widescreen</PresentationFormat>
  <Paragraphs>92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SPEAKER PORTAL ORIENTATION</vt:lpstr>
      <vt:lpstr>GETTING STARTED: LOGGING IN</vt:lpstr>
      <vt:lpstr>PowerPoint Presentation</vt:lpstr>
      <vt:lpstr>PARTICIPATION CONFIRMATION</vt:lpstr>
      <vt:lpstr>SPEAKER PORTAL DASHBOARD</vt:lpstr>
      <vt:lpstr>PowerPoint Presentation</vt:lpstr>
      <vt:lpstr>SPEAKER PORTAL DASHBOARD</vt:lpstr>
      <vt:lpstr>PowerPoint Presentation</vt:lpstr>
      <vt:lpstr>ENTERING YOUR READY ROOM</vt:lpstr>
      <vt:lpstr>SPEAKER READY ROOM</vt:lpstr>
      <vt:lpstr>SPEAKER READY ROOM</vt:lpstr>
      <vt:lpstr>SPEAKER READY ROOM</vt:lpstr>
      <vt:lpstr>SPEAKER READY ROOM</vt:lpstr>
      <vt:lpstr>SPEAKER READY ROOM</vt:lpstr>
      <vt:lpstr>PowerPoint Presentation</vt:lpstr>
      <vt:lpstr>UPDATING AUTHORS AND SPEAKERS</vt:lpstr>
      <vt:lpstr>ADDING AUTHORS AND SPEAKERS</vt:lpstr>
      <vt:lpstr>ADDING AUTHORS AND SPEAKERS</vt:lpstr>
      <vt:lpstr>ADDING AUTHORS AND SPEAKERS</vt:lpstr>
      <vt:lpstr>ADDING AUTHORS AND SPEAKERS</vt:lpstr>
      <vt:lpstr>REMOVING AUTHORS AND SPEAKERS</vt:lpstr>
      <vt:lpstr>PowerPoint Presentation</vt:lpstr>
      <vt:lpstr>UPLOADING SPEAKER INTRODUCTION AND PHOTO</vt:lpstr>
      <vt:lpstr>UPLOADING SPEAKER RESUME/CV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SPEAKER PORTAL ORIENTATION</dc:title>
  <dc:creator>Jazmin Goines</dc:creator>
  <cp:lastModifiedBy>Jazmin Goines</cp:lastModifiedBy>
  <cp:revision>1</cp:revision>
  <dcterms:created xsi:type="dcterms:W3CDTF">2022-04-25T17:13:57Z</dcterms:created>
  <dcterms:modified xsi:type="dcterms:W3CDTF">2023-05-16T20:39:34Z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0x01010024FCC84AE0683A49AB228D787BE7F3AA</vt:lpwstr>
  </property>
  <property fmtid="{D5CDD505-2E9C-101B-9397-08002B2CF9AE}" pid="3" name="MediaServiceImageTags">
    <vt:lpwstr/>
  </property>
  <property fmtid="{D5CDD505-2E9C-101B-9397-08002B2CF9AE}" pid="4" name="Document Tag">
    <vt:lpwstr/>
  </property>
</Properties>
</file>